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1" r:id="rId4"/>
    <p:sldMasterId id="2147483692" r:id="rId5"/>
    <p:sldMasterId id="214748369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Lst>
  <p:sldSz cy="6858000" cx="12191700"/>
  <p:notesSz cx="6858000" cy="9144000"/>
  <p:embeddedFontLst>
    <p:embeddedFont>
      <p:font typeface="Helvetica Neue"/>
      <p:regular r:id="rId120"/>
      <p:bold r:id="rId121"/>
      <p:italic r:id="rId122"/>
      <p:boldItalic r:id="rId123"/>
    </p:embeddedFont>
    <p:embeddedFont>
      <p:font typeface="Roboto Mono"/>
      <p:regular r:id="rId124"/>
      <p:bold r:id="rId125"/>
      <p:italic r:id="rId126"/>
      <p:boldItalic r:id="rId1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07" Type="http://schemas.openxmlformats.org/officeDocument/2006/relationships/slide" Target="slides/slide100.xml"/><Relationship Id="rId106" Type="http://schemas.openxmlformats.org/officeDocument/2006/relationships/slide" Target="slides/slide99.xml"/><Relationship Id="rId105" Type="http://schemas.openxmlformats.org/officeDocument/2006/relationships/slide" Target="slides/slide98.xml"/><Relationship Id="rId104" Type="http://schemas.openxmlformats.org/officeDocument/2006/relationships/slide" Target="slides/slide97.xml"/><Relationship Id="rId109" Type="http://schemas.openxmlformats.org/officeDocument/2006/relationships/slide" Target="slides/slide102.xml"/><Relationship Id="rId108" Type="http://schemas.openxmlformats.org/officeDocument/2006/relationships/slide" Target="slides/slide101.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103" Type="http://schemas.openxmlformats.org/officeDocument/2006/relationships/slide" Target="slides/slide96.xml"/><Relationship Id="rId102" Type="http://schemas.openxmlformats.org/officeDocument/2006/relationships/slide" Target="slides/slide95.xml"/><Relationship Id="rId101" Type="http://schemas.openxmlformats.org/officeDocument/2006/relationships/slide" Target="slides/slide94.xml"/><Relationship Id="rId100" Type="http://schemas.openxmlformats.org/officeDocument/2006/relationships/slide" Target="slides/slide93.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27" Type="http://schemas.openxmlformats.org/officeDocument/2006/relationships/font" Target="fonts/RobotoMono-boldItalic.fntdata"/><Relationship Id="rId126" Type="http://schemas.openxmlformats.org/officeDocument/2006/relationships/font" Target="fonts/RobotoMono-italic.fntdata"/><Relationship Id="rId26" Type="http://schemas.openxmlformats.org/officeDocument/2006/relationships/slide" Target="slides/slide19.xml"/><Relationship Id="rId121" Type="http://schemas.openxmlformats.org/officeDocument/2006/relationships/font" Target="fonts/HelveticaNeue-bold.fntdata"/><Relationship Id="rId25" Type="http://schemas.openxmlformats.org/officeDocument/2006/relationships/slide" Target="slides/slide18.xml"/><Relationship Id="rId120" Type="http://schemas.openxmlformats.org/officeDocument/2006/relationships/font" Target="fonts/HelveticaNeue-regular.fntdata"/><Relationship Id="rId28" Type="http://schemas.openxmlformats.org/officeDocument/2006/relationships/slide" Target="slides/slide21.xml"/><Relationship Id="rId27" Type="http://schemas.openxmlformats.org/officeDocument/2006/relationships/slide" Target="slides/slide20.xml"/><Relationship Id="rId125" Type="http://schemas.openxmlformats.org/officeDocument/2006/relationships/font" Target="fonts/RobotoMono-bold.fntdata"/><Relationship Id="rId29" Type="http://schemas.openxmlformats.org/officeDocument/2006/relationships/slide" Target="slides/slide22.xml"/><Relationship Id="rId124" Type="http://schemas.openxmlformats.org/officeDocument/2006/relationships/font" Target="fonts/RobotoMono-regular.fntdata"/><Relationship Id="rId123" Type="http://schemas.openxmlformats.org/officeDocument/2006/relationships/font" Target="fonts/HelveticaNeue-boldItalic.fntdata"/><Relationship Id="rId122" Type="http://schemas.openxmlformats.org/officeDocument/2006/relationships/font" Target="fonts/HelveticaNeue-italic.fntdata"/><Relationship Id="rId95" Type="http://schemas.openxmlformats.org/officeDocument/2006/relationships/slide" Target="slides/slide88.xml"/><Relationship Id="rId94" Type="http://schemas.openxmlformats.org/officeDocument/2006/relationships/slide" Target="slides/slide87.xml"/><Relationship Id="rId97" Type="http://schemas.openxmlformats.org/officeDocument/2006/relationships/slide" Target="slides/slide90.xml"/><Relationship Id="rId96" Type="http://schemas.openxmlformats.org/officeDocument/2006/relationships/slide" Target="slides/slide89.xml"/><Relationship Id="rId11" Type="http://schemas.openxmlformats.org/officeDocument/2006/relationships/slide" Target="slides/slide4.xml"/><Relationship Id="rId99" Type="http://schemas.openxmlformats.org/officeDocument/2006/relationships/slide" Target="slides/slide92.xml"/><Relationship Id="rId10" Type="http://schemas.openxmlformats.org/officeDocument/2006/relationships/slide" Target="slides/slide3.xml"/><Relationship Id="rId98" Type="http://schemas.openxmlformats.org/officeDocument/2006/relationships/slide" Target="slides/slide91.xml"/><Relationship Id="rId13" Type="http://schemas.openxmlformats.org/officeDocument/2006/relationships/slide" Target="slides/slide6.xml"/><Relationship Id="rId12" Type="http://schemas.openxmlformats.org/officeDocument/2006/relationships/slide" Target="slides/slide5.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18" Type="http://schemas.openxmlformats.org/officeDocument/2006/relationships/slide" Target="slides/slide111.xml"/><Relationship Id="rId117" Type="http://schemas.openxmlformats.org/officeDocument/2006/relationships/slide" Target="slides/slide110.xml"/><Relationship Id="rId116" Type="http://schemas.openxmlformats.org/officeDocument/2006/relationships/slide" Target="slides/slide109.xml"/><Relationship Id="rId115" Type="http://schemas.openxmlformats.org/officeDocument/2006/relationships/slide" Target="slides/slide108.xml"/><Relationship Id="rId119" Type="http://schemas.openxmlformats.org/officeDocument/2006/relationships/slide" Target="slides/slide112.xml"/><Relationship Id="rId15" Type="http://schemas.openxmlformats.org/officeDocument/2006/relationships/slide" Target="slides/slide8.xml"/><Relationship Id="rId110" Type="http://schemas.openxmlformats.org/officeDocument/2006/relationships/slide" Target="slides/slide103.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14" Type="http://schemas.openxmlformats.org/officeDocument/2006/relationships/slide" Target="slides/slide107.xml"/><Relationship Id="rId18" Type="http://schemas.openxmlformats.org/officeDocument/2006/relationships/slide" Target="slides/slide11.xml"/><Relationship Id="rId113" Type="http://schemas.openxmlformats.org/officeDocument/2006/relationships/slide" Target="slides/slide106.xml"/><Relationship Id="rId112" Type="http://schemas.openxmlformats.org/officeDocument/2006/relationships/slide" Target="slides/slide105.xml"/><Relationship Id="rId111" Type="http://schemas.openxmlformats.org/officeDocument/2006/relationships/slide" Target="slides/slide104.xml"/><Relationship Id="rId84" Type="http://schemas.openxmlformats.org/officeDocument/2006/relationships/slide" Target="slides/slide77.xml"/><Relationship Id="rId83" Type="http://schemas.openxmlformats.org/officeDocument/2006/relationships/slide" Target="slides/slide76.xml"/><Relationship Id="rId86" Type="http://schemas.openxmlformats.org/officeDocument/2006/relationships/slide" Target="slides/slide79.xml"/><Relationship Id="rId85" Type="http://schemas.openxmlformats.org/officeDocument/2006/relationships/slide" Target="slides/slide78.xml"/><Relationship Id="rId88" Type="http://schemas.openxmlformats.org/officeDocument/2006/relationships/slide" Target="slides/slide81.xml"/><Relationship Id="rId87" Type="http://schemas.openxmlformats.org/officeDocument/2006/relationships/slide" Target="slides/slide80.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75" Type="http://schemas.openxmlformats.org/officeDocument/2006/relationships/slide" Target="slides/slide68.xml"/><Relationship Id="rId74" Type="http://schemas.openxmlformats.org/officeDocument/2006/relationships/slide" Target="slides/slide67.xml"/><Relationship Id="rId77" Type="http://schemas.openxmlformats.org/officeDocument/2006/relationships/slide" Target="slides/slide70.xml"/><Relationship Id="rId76" Type="http://schemas.openxmlformats.org/officeDocument/2006/relationships/slide" Target="slides/slide69.xml"/><Relationship Id="rId79" Type="http://schemas.openxmlformats.org/officeDocument/2006/relationships/slide" Target="slides/slide72.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62" Type="http://schemas.openxmlformats.org/officeDocument/2006/relationships/slide" Target="slides/slide55.xml"/><Relationship Id="rId61" Type="http://schemas.openxmlformats.org/officeDocument/2006/relationships/slide" Target="slides/slide54.xml"/><Relationship Id="rId64" Type="http://schemas.openxmlformats.org/officeDocument/2006/relationships/slide" Target="slides/slide57.xml"/><Relationship Id="rId63" Type="http://schemas.openxmlformats.org/officeDocument/2006/relationships/slide" Target="slides/slide56.xml"/><Relationship Id="rId66" Type="http://schemas.openxmlformats.org/officeDocument/2006/relationships/slide" Target="slides/slide59.xml"/><Relationship Id="rId65" Type="http://schemas.openxmlformats.org/officeDocument/2006/relationships/slide" Target="slides/slide58.xml"/><Relationship Id="rId68" Type="http://schemas.openxmlformats.org/officeDocument/2006/relationships/slide" Target="slides/slide61.xml"/><Relationship Id="rId67" Type="http://schemas.openxmlformats.org/officeDocument/2006/relationships/slide" Target="slides/slide60.xml"/><Relationship Id="rId60" Type="http://schemas.openxmlformats.org/officeDocument/2006/relationships/slide" Target="slides/slide53.xml"/><Relationship Id="rId69" Type="http://schemas.openxmlformats.org/officeDocument/2006/relationships/slide" Target="slides/slide6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55" Type="http://schemas.openxmlformats.org/officeDocument/2006/relationships/slide" Target="slides/slide48.xml"/><Relationship Id="rId54" Type="http://schemas.openxmlformats.org/officeDocument/2006/relationships/slide" Target="slides/slide47.xml"/><Relationship Id="rId57" Type="http://schemas.openxmlformats.org/officeDocument/2006/relationships/slide" Target="slides/slide50.xml"/><Relationship Id="rId56" Type="http://schemas.openxmlformats.org/officeDocument/2006/relationships/slide" Target="slides/slide49.xml"/><Relationship Id="rId59" Type="http://schemas.openxmlformats.org/officeDocument/2006/relationships/slide" Target="slides/slide52.xml"/><Relationship Id="rId58"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81"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3f6006cde9_2_21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23f6006cde9_2_2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3f6006cde9_2_21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Clr>
                <a:srgbClr val="000000"/>
              </a:buClr>
              <a:buSzPts val="1200"/>
              <a:buFont typeface="Arial"/>
              <a:buNone/>
            </a:pPr>
            <a:fld id="{00000000-1234-1234-1234-123412341234}" type="slidenum">
              <a:rPr lang="en" sz="1400"/>
              <a:t>‹#›</a:t>
            </a:fld>
            <a:endParaRPr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4882ecb46b_0_7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4882ecb46b_0_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4882ecb46b_0_7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g356e3ee79ba_0_7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83" name="Google Shape;1083;g356e3ee79ba_0_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g356e3ee79ba_0_7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352877ed1a1_0_7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352877ed1a1_0_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g352877ed1a1_0_7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356e3ee79ba_0_6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99" name="Google Shape;1099;g356e3ee79ba_0_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g356e3ee79ba_0_6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52877ed1a1_0_6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52877ed1a1_0_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g352877ed1a1_0_6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g352877ed1a1_0_8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14" name="Google Shape;1114;g352877ed1a1_0_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g352877ed1a1_0_8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g350aa547a44_0_10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21" name="Google Shape;1121;g350aa547a44_0_1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g350aa547a44_0_10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g350aa547a44_0_11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28" name="Google Shape;1128;g350aa547a44_0_1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g350aa547a44_0_11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350aa547a44_0_10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350aa547a44_0_10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g350aa547a44_0_10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352877ed1a1_0_7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352877ed1a1_0_7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g352877ed1a1_0_7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350aa547a44_0_15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350aa547a44_0_15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g350aa547a44_0_15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4882ecb46b_0_8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4882ecb46b_0_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4882ecb46b_0_8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g34c66e2571e_1_15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58" name="Google Shape;1158;g34c66e2571e_1_1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g34c66e2571e_1_15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g34c66e2571e_1_16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166" name="Google Shape;1166;g34c66e2571e_1_1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g34c66e2571e_1_16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2" name="Shape 1172"/>
        <p:cNvGrpSpPr/>
        <p:nvPr/>
      </p:nvGrpSpPr>
      <p:grpSpPr>
        <a:xfrm>
          <a:off x="0" y="0"/>
          <a:ext cx="0" cy="0"/>
          <a:chOff x="0" y="0"/>
          <a:chExt cx="0" cy="0"/>
        </a:xfrm>
      </p:grpSpPr>
      <p:sp>
        <p:nvSpPr>
          <p:cNvPr id="1173" name="Google Shape;1173;g27693892a1b_0_393:notes"/>
          <p:cNvSpPr/>
          <p:nvPr>
            <p:ph idx="2" type="sldImg"/>
          </p:nvPr>
        </p:nvSpPr>
        <p:spPr>
          <a:xfrm>
            <a:off x="694032" y="1143000"/>
            <a:ext cx="5469900" cy="3085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4" name="Google Shape;1174;g27693892a1b_0_393:notes"/>
          <p:cNvSpPr txBox="1"/>
          <p:nvPr>
            <p:ph idx="1" type="body"/>
          </p:nvPr>
        </p:nvSpPr>
        <p:spPr>
          <a:xfrm>
            <a:off x="685800" y="4400550"/>
            <a:ext cx="5486400" cy="3600600"/>
          </a:xfrm>
          <a:prstGeom prst="rect">
            <a:avLst/>
          </a:prstGeom>
          <a:noFill/>
          <a:ln>
            <a:noFill/>
          </a:ln>
        </p:spPr>
        <p:txBody>
          <a:bodyPr anchorCtr="0" anchor="t" bIns="45675" lIns="91375" spcFirstLastPara="1" rIns="91375" wrap="square" tIns="45675">
            <a:noAutofit/>
          </a:bodyPr>
          <a:lstStyle/>
          <a:p>
            <a:pPr indent="0" lvl="0" marL="0" rtl="0" algn="l">
              <a:lnSpc>
                <a:spcPct val="100000"/>
              </a:lnSpc>
              <a:spcBef>
                <a:spcPts val="0"/>
              </a:spcBef>
              <a:spcAft>
                <a:spcPts val="0"/>
              </a:spcAft>
              <a:buSzPts val="1400"/>
              <a:buNone/>
            </a:pPr>
            <a:r>
              <a:t/>
            </a:r>
            <a:endParaRPr/>
          </a:p>
        </p:txBody>
      </p:sp>
      <p:sp>
        <p:nvSpPr>
          <p:cNvPr id="1175" name="Google Shape;1175;g27693892a1b_0_393:notes"/>
          <p:cNvSpPr txBox="1"/>
          <p:nvPr>
            <p:ph idx="12" type="sldNum"/>
          </p:nvPr>
        </p:nvSpPr>
        <p:spPr>
          <a:xfrm>
            <a:off x="3884613" y="8685213"/>
            <a:ext cx="2971800" cy="458700"/>
          </a:xfrm>
          <a:prstGeom prst="rect">
            <a:avLst/>
          </a:prstGeom>
          <a:noFill/>
          <a:ln>
            <a:noFill/>
          </a:ln>
        </p:spPr>
        <p:txBody>
          <a:bodyPr anchorCtr="0" anchor="b" bIns="45675" lIns="91375" spcFirstLastPara="1" rIns="91375" wrap="square" tIns="45675">
            <a:noAutofit/>
          </a:bodyPr>
          <a:lstStyle/>
          <a:p>
            <a:pPr indent="0" lvl="0" marL="0" rtl="0" algn="r">
              <a:lnSpc>
                <a:spcPct val="100000"/>
              </a:lnSpc>
              <a:spcBef>
                <a:spcPts val="0"/>
              </a:spcBef>
              <a:spcAft>
                <a:spcPts val="0"/>
              </a:spcAft>
              <a:buSzPts val="1400"/>
              <a:buNone/>
            </a:pPr>
            <a:fld id="{00000000-1234-1234-1234-123412341234}" type="slidenum">
              <a:rPr lang="en" sz="1400"/>
              <a:t>‹#›</a:t>
            </a:fld>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4882ecb46b_0_9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4882ecb46b_0_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34882ecb46b_0_9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4882ecb46b_0_10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4882ecb46b_0_1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34882ecb46b_0_10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50aa547a44_0_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50aa547a44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50aa547a44_0_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50aa547a44_0_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50aa547a44_0_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50aa547a44_0_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50aa547a44_0_1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50aa547a44_0_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50aa547a44_0_1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4882ecb46b_0_10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4882ecb46b_0_10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4882ecb46b_0_10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4882ecb46b_0_13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4882ecb46b_0_1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4882ecb46b_0_13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4882ecb46b_0_15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4882ecb46b_0_1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4882ecb46b_0_15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52877ed1a1_0_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52877ed1a1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52877ed1a1_0_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Clr>
                <a:srgbClr val="000000"/>
              </a:buClr>
              <a:buSzPts val="1200"/>
              <a:buFont typeface="Arial"/>
              <a:buNone/>
            </a:pPr>
            <a:fld id="{00000000-1234-1234-1234-123412341234}" type="slidenum">
              <a:rPr lang="en" sz="1400"/>
              <a:t>‹#›</a:t>
            </a:fld>
            <a:endParaRPr sz="14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4882ecb46b_0_11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4882ecb46b_0_1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4882ecb46b_0_11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4882ecb46b_0_13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4882ecb46b_0_13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4882ecb46b_0_13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4882ecb46b_0_16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4882ecb46b_0_1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34882ecb46b_0_16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4882ecb46b_0_12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4882ecb46b_0_1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34882ecb46b_0_12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4882ecb46b_0_14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4882ecb46b_0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4882ecb46b_0_14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4882ecb46b_0_17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4882ecb46b_0_1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4882ecb46b_0_17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52877ed1a1_0_4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52877ed1a1_0_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52877ed1a1_0_4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50aa547a44_0_2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50aa547a44_0_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50aa547a44_0_2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4882ecb46b_0_18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4882ecb46b_0_18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4882ecb46b_0_18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4882ecb46b_0_20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4882ecb46b_0_2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4882ecb46b_0_20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3f6006cde9_2_22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3f6006cde9_2_2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3f6006cde9_2_22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4882ecb46b_0_21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4882ecb46b_0_2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4882ecb46b_0_21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50aa547a44_0_3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50aa547a44_0_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50aa547a44_0_3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4882ecb46b_0_24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34882ecb46b_0_2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4882ecb46b_0_24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4882ecb46b_0_22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4882ecb46b_0_2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4882ecb46b_0_22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50aa547a44_0_3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50aa547a44_0_3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50aa547a44_0_3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50aa547a44_0_12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350aa547a44_0_1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50aa547a44_0_12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50aa547a44_0_13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50aa547a44_0_13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50aa547a44_0_13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50aa547a44_0_14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350aa547a44_0_1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50aa547a44_0_14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50aa547a44_0_14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50aa547a44_0_1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50aa547a44_0_14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4882ecb46b_0_28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34882ecb46b_0_28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4882ecb46b_0_28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4882ecb46b_0_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4882ecb46b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4882ecb46b_0_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4882ecb46b_0_25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34882ecb46b_0_2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4882ecb46b_0_25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4882ecb46b_0_26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34882ecb46b_0_26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34882ecb46b_0_26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4882ecb46b_0_27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4882ecb46b_0_2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4882ecb46b_0_27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4882ecb46b_0_29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34882ecb46b_0_2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4882ecb46b_0_29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4882ecb46b_0_30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4882ecb46b_0_30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4882ecb46b_0_30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4882ecb46b_0_38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48" name="Google Shape;648;g34882ecb46b_0_3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4882ecb46b_0_38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34882ecb46b_0_33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34882ecb46b_0_3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4882ecb46b_0_33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4882ecb46b_0_33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4882ecb46b_0_3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34882ecb46b_0_33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34882ecb46b_0_34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74" name="Google Shape;674;g34882ecb46b_0_3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34882ecb46b_0_34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4882ecb46b_0_35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4882ecb46b_0_3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4882ecb46b_0_35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4882ecb46b_0_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4882ecb46b_0_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4882ecb46b_0_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4882ecb46b_0_39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4882ecb46b_0_3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34882ecb46b_0_39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4882ecb46b_0_40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34882ecb46b_0_40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34882ecb46b_0_40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4882ecb46b_0_40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34882ecb46b_0_4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34882ecb46b_0_40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4882ecb46b_0_41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4882ecb46b_0_4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g34882ecb46b_0_41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34882ecb46b_0_44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34882ecb46b_0_4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34882ecb46b_0_44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4882ecb46b_0_44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4882ecb46b_0_4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g34882ecb46b_0_44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34882ecb46b_0_42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34882ecb46b_0_4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34882ecb46b_0_42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4882ecb46b_0_46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34882ecb46b_0_4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g34882ecb46b_0_46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4882ecb46b_0_47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34882ecb46b_0_4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g34882ecb46b_0_47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50aa547a44_0_4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50aa547a44_0_4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g350aa547a44_0_4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4882ecb46b_0_1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4882ecb46b_0_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4882ecb46b_0_1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4882ecb46b_0_46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34882ecb46b_0_4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g34882ecb46b_0_46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4882ecb46b_0_50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34882ecb46b_0_50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g34882ecb46b_0_50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4882ecb46b_0_54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4882ecb46b_0_5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g34882ecb46b_0_54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34882ecb46b_0_52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34882ecb46b_0_5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g34882ecb46b_0_52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34882ecb46b_0_53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34882ecb46b_0_53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g34882ecb46b_0_53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350aa547a44_0_5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11" name="Google Shape;811;g350aa547a44_0_5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g350aa547a44_0_5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50aa547a44_0_6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50aa547a44_0_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g350aa547a44_0_6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50aa547a44_0_6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350aa547a44_0_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g350aa547a44_0_6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4882ecb46b_0_55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4882ecb46b_0_5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g34882ecb46b_0_55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4882ecb46b_0_56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4882ecb46b_0_56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g34882ecb46b_0_56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4882ecb46b_0_2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4882ecb46b_0_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4882ecb46b_0_2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352877ed1a1_0_9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352877ed1a1_0_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g352877ed1a1_0_9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356e3ee79ba_0_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356e3ee79ba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g356e3ee79ba_0_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56e3ee79ba_0_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64" name="Google Shape;864;g356e3ee79ba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g356e3ee79ba_0_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356e3ee79ba_0_1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72" name="Google Shape;872;g356e3ee79ba_0_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g356e3ee79ba_0_1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34882ecb46b_0_557: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34882ecb46b_0_5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g34882ecb46b_0_557: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4c66e2571e_0_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88" name="Google Shape;888;g34c66e2571e_0_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g34c66e2571e_0_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g34882ecb46b_0_57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896" name="Google Shape;896;g34882ecb46b_0_5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g34882ecb46b_0_57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350aa547a44_0_8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350aa547a44_0_8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g350aa547a44_0_8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350aa547a44_0_7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350aa547a44_0_7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g350aa547a44_0_7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g34882ecb46b_0_57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34882ecb46b_0_5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g34882ecb46b_0_57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4882ecb46b_0_39: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4882ecb46b_0_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4882ecb46b_0_39: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350aa547a44_0_9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24" name="Google Shape;924;g350aa547a44_0_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g350aa547a44_0_9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g350aa547a44_0_8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31" name="Google Shape;931;g350aa547a44_0_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g350aa547a44_0_8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34c66e2571e_1_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34c66e2571e_1_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g34c66e2571e_1_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34c66e2571e_1_12: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34c66e2571e_1_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g34c66e2571e_1_12: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34c66e2571e_1_2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54" name="Google Shape;954;g34c66e2571e_1_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g34c66e2571e_1_2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g34c66e2571e_1_3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62" name="Google Shape;962;g34c66e2571e_1_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g34c66e2571e_1_3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34c66e2571e_1_4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70" name="Google Shape;970;g34c66e2571e_1_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g34c66e2571e_1_4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4c66e2571e_1_4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34c66e2571e_1_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g34c66e2571e_1_4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34c66e2571e_1_5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34c66e2571e_1_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g34c66e2571e_1_5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34c66e2571e_1_6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993" name="Google Shape;993;g34c66e2571e_1_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g34c66e2571e_1_6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4882ecb46b_0_5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4882ecb46b_0_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4882ecb46b_0_5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g34c66e2571e_1_9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01" name="Google Shape;1001;g34c66e2571e_1_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g34c66e2571e_1_9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34c66e2571e_1_10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34c66e2571e_1_10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g34c66e2571e_1_10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34c66e2571e_1_84: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34c66e2571e_1_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g34c66e2571e_1_84: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34c66e2571e_1_11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34c66e2571e_1_1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g34c66e2571e_1_11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34c66e2571e_1_118: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34c66e2571e_1_1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g34c66e2571e_1_118: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356e3ee79ba_0_40: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356e3ee79ba_0_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g356e3ee79ba_0_40: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g356e3ee79ba_0_25: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52" name="Google Shape;1052;g356e3ee79ba_0_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g356e3ee79ba_0_25: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g356e3ee79ba_0_33: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60" name="Google Shape;1060;g356e3ee79ba_0_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g356e3ee79ba_0_33: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356e3ee79ba_0_86: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68" name="Google Shape;1068;g356e3ee79ba_0_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g356e3ee79ba_0_86: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56e3ee79ba_0_51:notes"/>
          <p:cNvSpPr/>
          <p:nvPr>
            <p:ph idx="2" type="sldImg"/>
          </p:nvPr>
        </p:nvSpPr>
        <p:spPr>
          <a:xfrm>
            <a:off x="694047" y="1143000"/>
            <a:ext cx="5469600" cy="30858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56e3ee79ba_0_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g356e3ee79ba_0_51:notes"/>
          <p:cNvSpPr txBox="1"/>
          <p:nvPr>
            <p:ph idx="12" type="sldNum"/>
          </p:nvPr>
        </p:nvSpPr>
        <p:spPr>
          <a:xfrm>
            <a:off x="3884613" y="8685213"/>
            <a:ext cx="2971800" cy="458700"/>
          </a:xfrm>
          <a:prstGeom prst="rect">
            <a:avLst/>
          </a:prstGeom>
          <a:noFill/>
          <a:ln>
            <a:noFill/>
          </a:ln>
        </p:spPr>
        <p:txBody>
          <a:bodyPr anchorCtr="0" anchor="ctr" bIns="90500" lIns="90500" spcFirstLastPara="1" rIns="90500" wrap="square" tIns="90500">
            <a:noAutofit/>
          </a:bodyPr>
          <a:lstStyle/>
          <a:p>
            <a:pPr indent="0" lvl="0" marL="0" rtl="0" algn="l">
              <a:spcBef>
                <a:spcPts val="0"/>
              </a:spcBef>
              <a:spcAft>
                <a:spcPts val="0"/>
              </a:spcAft>
              <a:buNone/>
            </a:pPr>
            <a:fld id="{00000000-1234-1234-1234-123412341234}" type="slidenum">
              <a:rPr lang="en" sz="1400"/>
              <a:t>‹#›</a:t>
            </a:fld>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9.png"/><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9.png"/><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9.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 Id="rId3"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15601" y="992767"/>
            <a:ext cx="11360400" cy="2736900"/>
          </a:xfrm>
          <a:prstGeom prst="rect">
            <a:avLst/>
          </a:prstGeom>
        </p:spPr>
        <p:txBody>
          <a:bodyPr anchorCtr="0" anchor="b" bIns="138150" lIns="138150" spcFirstLastPara="1" rIns="138150" wrap="square" tIns="138150">
            <a:normAutofit/>
          </a:bodyPr>
          <a:lstStyle>
            <a:lvl1pPr lvl="0" algn="ctr">
              <a:spcBef>
                <a:spcPts val="0"/>
              </a:spcBef>
              <a:spcAft>
                <a:spcPts val="0"/>
              </a:spcAft>
              <a:buSzPts val="7900"/>
              <a:buNone/>
              <a:defRPr sz="7900"/>
            </a:lvl1pPr>
            <a:lvl2pPr lvl="1" algn="ctr">
              <a:spcBef>
                <a:spcPts val="0"/>
              </a:spcBef>
              <a:spcAft>
                <a:spcPts val="0"/>
              </a:spcAft>
              <a:buSzPts val="7900"/>
              <a:buNone/>
              <a:defRPr sz="7900"/>
            </a:lvl2pPr>
            <a:lvl3pPr lvl="2" algn="ctr">
              <a:spcBef>
                <a:spcPts val="0"/>
              </a:spcBef>
              <a:spcAft>
                <a:spcPts val="0"/>
              </a:spcAft>
              <a:buSzPts val="7900"/>
              <a:buNone/>
              <a:defRPr sz="7900"/>
            </a:lvl3pPr>
            <a:lvl4pPr lvl="3" algn="ctr">
              <a:spcBef>
                <a:spcPts val="0"/>
              </a:spcBef>
              <a:spcAft>
                <a:spcPts val="0"/>
              </a:spcAft>
              <a:buSzPts val="7900"/>
              <a:buNone/>
              <a:defRPr sz="7900"/>
            </a:lvl4pPr>
            <a:lvl5pPr lvl="4" algn="ctr">
              <a:spcBef>
                <a:spcPts val="0"/>
              </a:spcBef>
              <a:spcAft>
                <a:spcPts val="0"/>
              </a:spcAft>
              <a:buSzPts val="7900"/>
              <a:buNone/>
              <a:defRPr sz="7900"/>
            </a:lvl5pPr>
            <a:lvl6pPr lvl="5" algn="ctr">
              <a:spcBef>
                <a:spcPts val="0"/>
              </a:spcBef>
              <a:spcAft>
                <a:spcPts val="0"/>
              </a:spcAft>
              <a:buSzPts val="7900"/>
              <a:buNone/>
              <a:defRPr sz="7900"/>
            </a:lvl6pPr>
            <a:lvl7pPr lvl="6" algn="ctr">
              <a:spcBef>
                <a:spcPts val="0"/>
              </a:spcBef>
              <a:spcAft>
                <a:spcPts val="0"/>
              </a:spcAft>
              <a:buSzPts val="7900"/>
              <a:buNone/>
              <a:defRPr sz="7900"/>
            </a:lvl7pPr>
            <a:lvl8pPr lvl="7" algn="ctr">
              <a:spcBef>
                <a:spcPts val="0"/>
              </a:spcBef>
              <a:spcAft>
                <a:spcPts val="0"/>
              </a:spcAft>
              <a:buSzPts val="7900"/>
              <a:buNone/>
              <a:defRPr sz="7900"/>
            </a:lvl8pPr>
            <a:lvl9pPr lvl="8" algn="ctr">
              <a:spcBef>
                <a:spcPts val="0"/>
              </a:spcBef>
              <a:spcAft>
                <a:spcPts val="0"/>
              </a:spcAft>
              <a:buSzPts val="7900"/>
              <a:buNone/>
              <a:defRPr sz="7900"/>
            </a:lvl9pPr>
          </a:lstStyle>
          <a:p/>
        </p:txBody>
      </p:sp>
      <p:sp>
        <p:nvSpPr>
          <p:cNvPr id="11" name="Google Shape;11;p2"/>
          <p:cNvSpPr txBox="1"/>
          <p:nvPr>
            <p:ph idx="1" type="subTitle"/>
          </p:nvPr>
        </p:nvSpPr>
        <p:spPr>
          <a:xfrm>
            <a:off x="415590" y="3778833"/>
            <a:ext cx="11360400" cy="1056900"/>
          </a:xfrm>
          <a:prstGeom prst="rect">
            <a:avLst/>
          </a:prstGeom>
        </p:spPr>
        <p:txBody>
          <a:bodyPr anchorCtr="0" anchor="t" bIns="138150" lIns="138150" spcFirstLastPara="1" rIns="138150" wrap="square" tIns="1381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 name="Google Shape;12;p2"/>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15590" y="1474833"/>
            <a:ext cx="11360400" cy="2617800"/>
          </a:xfrm>
          <a:prstGeom prst="rect">
            <a:avLst/>
          </a:prstGeom>
        </p:spPr>
        <p:txBody>
          <a:bodyPr anchorCtr="0" anchor="b" bIns="138150" lIns="138150" spcFirstLastPara="1" rIns="138150" wrap="square" tIns="138150">
            <a:normAutofit/>
          </a:bodyPr>
          <a:lstStyle>
            <a:lvl1pPr lvl="0" algn="ctr">
              <a:spcBef>
                <a:spcPts val="0"/>
              </a:spcBef>
              <a:spcAft>
                <a:spcPts val="0"/>
              </a:spcAft>
              <a:buSzPts val="18100"/>
              <a:buNone/>
              <a:defRPr sz="18100"/>
            </a:lvl1pPr>
            <a:lvl2pPr lvl="1" algn="ctr">
              <a:spcBef>
                <a:spcPts val="0"/>
              </a:spcBef>
              <a:spcAft>
                <a:spcPts val="0"/>
              </a:spcAft>
              <a:buSzPts val="18100"/>
              <a:buNone/>
              <a:defRPr sz="18100"/>
            </a:lvl2pPr>
            <a:lvl3pPr lvl="2" algn="ctr">
              <a:spcBef>
                <a:spcPts val="0"/>
              </a:spcBef>
              <a:spcAft>
                <a:spcPts val="0"/>
              </a:spcAft>
              <a:buSzPts val="18100"/>
              <a:buNone/>
              <a:defRPr sz="18100"/>
            </a:lvl3pPr>
            <a:lvl4pPr lvl="3" algn="ctr">
              <a:spcBef>
                <a:spcPts val="0"/>
              </a:spcBef>
              <a:spcAft>
                <a:spcPts val="0"/>
              </a:spcAft>
              <a:buSzPts val="18100"/>
              <a:buNone/>
              <a:defRPr sz="18100"/>
            </a:lvl4pPr>
            <a:lvl5pPr lvl="4" algn="ctr">
              <a:spcBef>
                <a:spcPts val="0"/>
              </a:spcBef>
              <a:spcAft>
                <a:spcPts val="0"/>
              </a:spcAft>
              <a:buSzPts val="18100"/>
              <a:buNone/>
              <a:defRPr sz="18100"/>
            </a:lvl5pPr>
            <a:lvl6pPr lvl="5" algn="ctr">
              <a:spcBef>
                <a:spcPts val="0"/>
              </a:spcBef>
              <a:spcAft>
                <a:spcPts val="0"/>
              </a:spcAft>
              <a:buSzPts val="18100"/>
              <a:buNone/>
              <a:defRPr sz="18100"/>
            </a:lvl6pPr>
            <a:lvl7pPr lvl="6" algn="ctr">
              <a:spcBef>
                <a:spcPts val="0"/>
              </a:spcBef>
              <a:spcAft>
                <a:spcPts val="0"/>
              </a:spcAft>
              <a:buSzPts val="18100"/>
              <a:buNone/>
              <a:defRPr sz="18100"/>
            </a:lvl7pPr>
            <a:lvl8pPr lvl="7" algn="ctr">
              <a:spcBef>
                <a:spcPts val="0"/>
              </a:spcBef>
              <a:spcAft>
                <a:spcPts val="0"/>
              </a:spcAft>
              <a:buSzPts val="18100"/>
              <a:buNone/>
              <a:defRPr sz="18100"/>
            </a:lvl8pPr>
            <a:lvl9pPr lvl="8" algn="ctr">
              <a:spcBef>
                <a:spcPts val="0"/>
              </a:spcBef>
              <a:spcAft>
                <a:spcPts val="0"/>
              </a:spcAft>
              <a:buSzPts val="18100"/>
              <a:buNone/>
              <a:defRPr sz="18100"/>
            </a:lvl9pPr>
          </a:lstStyle>
          <a:p>
            <a:r>
              <a:t>xx%</a:t>
            </a:r>
          </a:p>
        </p:txBody>
      </p:sp>
      <p:sp>
        <p:nvSpPr>
          <p:cNvPr id="46" name="Google Shape;46;p11"/>
          <p:cNvSpPr txBox="1"/>
          <p:nvPr>
            <p:ph idx="1" type="body"/>
          </p:nvPr>
        </p:nvSpPr>
        <p:spPr>
          <a:xfrm>
            <a:off x="415590" y="4202967"/>
            <a:ext cx="11360400" cy="1734300"/>
          </a:xfrm>
          <a:prstGeom prst="rect">
            <a:avLst/>
          </a:prstGeom>
        </p:spPr>
        <p:txBody>
          <a:bodyPr anchorCtr="0" anchor="t" bIns="138150" lIns="138150" spcFirstLastPara="1" rIns="138150" wrap="square" tIns="138150">
            <a:normAutofit/>
          </a:bodyPr>
          <a:lstStyle>
            <a:lvl1pPr indent="-400050" lvl="0" marL="457200" algn="ctr">
              <a:spcBef>
                <a:spcPts val="0"/>
              </a:spcBef>
              <a:spcAft>
                <a:spcPts val="0"/>
              </a:spcAft>
              <a:buSzPts val="2700"/>
              <a:buChar char="●"/>
              <a:defRPr/>
            </a:lvl1pPr>
            <a:lvl2pPr indent="-361950" lvl="1" marL="914400" algn="ctr">
              <a:spcBef>
                <a:spcPts val="0"/>
              </a:spcBef>
              <a:spcAft>
                <a:spcPts val="0"/>
              </a:spcAft>
              <a:buSzPts val="2100"/>
              <a:buChar char="○"/>
              <a:defRPr/>
            </a:lvl2pPr>
            <a:lvl3pPr indent="-361950" lvl="2" marL="1371600" algn="ctr">
              <a:spcBef>
                <a:spcPts val="0"/>
              </a:spcBef>
              <a:spcAft>
                <a:spcPts val="0"/>
              </a:spcAft>
              <a:buSzPts val="2100"/>
              <a:buChar char="■"/>
              <a:defRPr/>
            </a:lvl3pPr>
            <a:lvl4pPr indent="-361950" lvl="3" marL="1828800" algn="ctr">
              <a:spcBef>
                <a:spcPts val="0"/>
              </a:spcBef>
              <a:spcAft>
                <a:spcPts val="0"/>
              </a:spcAft>
              <a:buSzPts val="2100"/>
              <a:buChar char="●"/>
              <a:defRPr/>
            </a:lvl4pPr>
            <a:lvl5pPr indent="-361950" lvl="4" marL="2286000" algn="ctr">
              <a:spcBef>
                <a:spcPts val="0"/>
              </a:spcBef>
              <a:spcAft>
                <a:spcPts val="0"/>
              </a:spcAft>
              <a:buSzPts val="2100"/>
              <a:buChar char="○"/>
              <a:defRPr/>
            </a:lvl5pPr>
            <a:lvl6pPr indent="-361950" lvl="5" marL="2743200" algn="ctr">
              <a:spcBef>
                <a:spcPts val="0"/>
              </a:spcBef>
              <a:spcAft>
                <a:spcPts val="0"/>
              </a:spcAft>
              <a:buSzPts val="2100"/>
              <a:buChar char="■"/>
              <a:defRPr/>
            </a:lvl6pPr>
            <a:lvl7pPr indent="-361950" lvl="6" marL="3200400" algn="ctr">
              <a:spcBef>
                <a:spcPts val="0"/>
              </a:spcBef>
              <a:spcAft>
                <a:spcPts val="0"/>
              </a:spcAft>
              <a:buSzPts val="2100"/>
              <a:buChar char="●"/>
              <a:defRPr/>
            </a:lvl7pPr>
            <a:lvl8pPr indent="-361950" lvl="7" marL="3657600" algn="ctr">
              <a:spcBef>
                <a:spcPts val="0"/>
              </a:spcBef>
              <a:spcAft>
                <a:spcPts val="0"/>
              </a:spcAft>
              <a:buSzPts val="2100"/>
              <a:buChar char="○"/>
              <a:defRPr/>
            </a:lvl8pPr>
            <a:lvl9pPr indent="-361950" lvl="8" marL="4114800" algn="ctr">
              <a:spcBef>
                <a:spcPts val="0"/>
              </a:spcBef>
              <a:spcAft>
                <a:spcPts val="0"/>
              </a:spcAft>
              <a:buSzPts val="2100"/>
              <a:buChar char="■"/>
              <a:defRPr/>
            </a:lvl9pPr>
          </a:lstStyle>
          <a:p/>
        </p:txBody>
      </p:sp>
      <p:sp>
        <p:nvSpPr>
          <p:cNvPr id="47" name="Google Shape;47;p11"/>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55" name="Shape 55"/>
        <p:cNvGrpSpPr/>
        <p:nvPr/>
      </p:nvGrpSpPr>
      <p:grpSpPr>
        <a:xfrm>
          <a:off x="0" y="0"/>
          <a:ext cx="0" cy="0"/>
          <a:chOff x="0" y="0"/>
          <a:chExt cx="0" cy="0"/>
        </a:xfrm>
      </p:grpSpPr>
      <p:pic>
        <p:nvPicPr>
          <p:cNvPr id="56" name="Google Shape;56;p14"/>
          <p:cNvPicPr preferRelativeResize="0"/>
          <p:nvPr/>
        </p:nvPicPr>
        <p:blipFill rotWithShape="1">
          <a:blip r:embed="rId2">
            <a:alphaModFix/>
          </a:blip>
          <a:srcRect b="5740" l="0" r="0" t="0"/>
          <a:stretch/>
        </p:blipFill>
        <p:spPr>
          <a:xfrm>
            <a:off x="0" y="393700"/>
            <a:ext cx="12191700" cy="6464303"/>
          </a:xfrm>
          <a:prstGeom prst="rect">
            <a:avLst/>
          </a:prstGeom>
          <a:noFill/>
          <a:ln>
            <a:noFill/>
          </a:ln>
        </p:spPr>
      </p:pic>
      <p:sp>
        <p:nvSpPr>
          <p:cNvPr id="57" name="Google Shape;57;p14"/>
          <p:cNvSpPr txBox="1"/>
          <p:nvPr>
            <p:ph type="title"/>
          </p:nvPr>
        </p:nvSpPr>
        <p:spPr>
          <a:xfrm>
            <a:off x="538771" y="378337"/>
            <a:ext cx="6179400" cy="2640900"/>
          </a:xfrm>
          <a:prstGeom prst="rect">
            <a:avLst/>
          </a:prstGeom>
          <a:noFill/>
          <a:ln>
            <a:noFill/>
          </a:ln>
        </p:spPr>
        <p:txBody>
          <a:bodyPr anchorCtr="0" anchor="t" bIns="0" lIns="0" spcFirstLastPara="1" rIns="0" wrap="square" tIns="0">
            <a:noAutofit/>
          </a:bodyPr>
          <a:lstStyle>
            <a:lvl1pPr lvl="0" rtl="0" algn="l">
              <a:lnSpc>
                <a:spcPct val="133333"/>
              </a:lnSpc>
              <a:spcBef>
                <a:spcPts val="0"/>
              </a:spcBef>
              <a:spcAft>
                <a:spcPts val="0"/>
              </a:spcAft>
              <a:buClr>
                <a:schemeClr val="lt1"/>
              </a:buClr>
              <a:buSzPts val="1700"/>
              <a:buFont typeface="Arial"/>
              <a:buNone/>
              <a:defRPr b="1" i="0" sz="6200">
                <a:solidFill>
                  <a:schemeClr val="lt1"/>
                </a:solidFill>
                <a:latin typeface="Arial"/>
                <a:ea typeface="Arial"/>
                <a:cs typeface="Arial"/>
                <a:sym typeface="Arial"/>
              </a:defRPr>
            </a:lvl1pPr>
            <a:lvl2pPr lvl="1" rtl="0" algn="l">
              <a:lnSpc>
                <a:spcPct val="100000"/>
              </a:lnSpc>
              <a:spcBef>
                <a:spcPts val="0"/>
              </a:spcBef>
              <a:spcAft>
                <a:spcPts val="0"/>
              </a:spcAft>
              <a:buSzPts val="1700"/>
              <a:buNone/>
              <a:defRPr/>
            </a:lvl2pPr>
            <a:lvl3pPr lvl="2" rtl="0" algn="l">
              <a:lnSpc>
                <a:spcPct val="100000"/>
              </a:lnSpc>
              <a:spcBef>
                <a:spcPts val="0"/>
              </a:spcBef>
              <a:spcAft>
                <a:spcPts val="0"/>
              </a:spcAft>
              <a:buSzPts val="1700"/>
              <a:buNone/>
              <a:defRPr/>
            </a:lvl3pPr>
            <a:lvl4pPr lvl="3" rtl="0" algn="l">
              <a:lnSpc>
                <a:spcPct val="100000"/>
              </a:lnSpc>
              <a:spcBef>
                <a:spcPts val="0"/>
              </a:spcBef>
              <a:spcAft>
                <a:spcPts val="0"/>
              </a:spcAft>
              <a:buSzPts val="1700"/>
              <a:buNone/>
              <a:defRPr/>
            </a:lvl4pPr>
            <a:lvl5pPr lvl="4" rtl="0" algn="l">
              <a:lnSpc>
                <a:spcPct val="100000"/>
              </a:lnSpc>
              <a:spcBef>
                <a:spcPts val="0"/>
              </a:spcBef>
              <a:spcAft>
                <a:spcPts val="0"/>
              </a:spcAft>
              <a:buSzPts val="1700"/>
              <a:buNone/>
              <a:defRPr/>
            </a:lvl5pPr>
            <a:lvl6pPr lvl="5" rtl="0" algn="l">
              <a:lnSpc>
                <a:spcPct val="100000"/>
              </a:lnSpc>
              <a:spcBef>
                <a:spcPts val="0"/>
              </a:spcBef>
              <a:spcAft>
                <a:spcPts val="0"/>
              </a:spcAft>
              <a:buSzPts val="1700"/>
              <a:buNone/>
              <a:defRPr/>
            </a:lvl6pPr>
            <a:lvl7pPr lvl="6" rtl="0" algn="l">
              <a:lnSpc>
                <a:spcPct val="100000"/>
              </a:lnSpc>
              <a:spcBef>
                <a:spcPts val="0"/>
              </a:spcBef>
              <a:spcAft>
                <a:spcPts val="0"/>
              </a:spcAft>
              <a:buSzPts val="1700"/>
              <a:buNone/>
              <a:defRPr/>
            </a:lvl7pPr>
            <a:lvl8pPr lvl="7" rtl="0" algn="l">
              <a:lnSpc>
                <a:spcPct val="100000"/>
              </a:lnSpc>
              <a:spcBef>
                <a:spcPts val="0"/>
              </a:spcBef>
              <a:spcAft>
                <a:spcPts val="0"/>
              </a:spcAft>
              <a:buSzPts val="1700"/>
              <a:buNone/>
              <a:defRPr/>
            </a:lvl8pPr>
            <a:lvl9pPr lvl="8" rtl="0" algn="l">
              <a:lnSpc>
                <a:spcPct val="100000"/>
              </a:lnSpc>
              <a:spcBef>
                <a:spcPts val="0"/>
              </a:spcBef>
              <a:spcAft>
                <a:spcPts val="0"/>
              </a:spcAft>
              <a:buSzPts val="1700"/>
              <a:buNone/>
              <a:defRPr/>
            </a:lvl9pPr>
          </a:lstStyle>
          <a:p/>
        </p:txBody>
      </p:sp>
      <p:sp>
        <p:nvSpPr>
          <p:cNvPr id="58" name="Google Shape;58;p14"/>
          <p:cNvSpPr txBox="1"/>
          <p:nvPr>
            <p:ph idx="1" type="body"/>
          </p:nvPr>
        </p:nvSpPr>
        <p:spPr>
          <a:xfrm>
            <a:off x="538771" y="3222445"/>
            <a:ext cx="61791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700"/>
              <a:buFont typeface="Arial"/>
              <a:buNone/>
              <a:defRPr b="1" sz="2700">
                <a:solidFill>
                  <a:schemeClr val="lt1"/>
                </a:solidFill>
                <a:latin typeface="Arial"/>
                <a:ea typeface="Arial"/>
                <a:cs typeface="Arial"/>
                <a:sym typeface="Arial"/>
              </a:defRPr>
            </a:lvl1pPr>
            <a:lvl2pPr indent="-228600" lvl="1" marL="914400" rtl="0" algn="l">
              <a:lnSpc>
                <a:spcPct val="100000"/>
              </a:lnSpc>
              <a:spcBef>
                <a:spcPts val="0"/>
              </a:spcBef>
              <a:spcAft>
                <a:spcPts val="0"/>
              </a:spcAft>
              <a:buSzPts val="1700"/>
              <a:buFont typeface="Arial"/>
              <a:buNone/>
              <a:defRPr sz="1200">
                <a:latin typeface="Arial"/>
                <a:ea typeface="Arial"/>
                <a:cs typeface="Arial"/>
                <a:sym typeface="Arial"/>
              </a:defRPr>
            </a:lvl2pPr>
            <a:lvl3pPr indent="-228600" lvl="2" marL="1371600" rtl="0" algn="l">
              <a:lnSpc>
                <a:spcPct val="100000"/>
              </a:lnSpc>
              <a:spcBef>
                <a:spcPts val="0"/>
              </a:spcBef>
              <a:spcAft>
                <a:spcPts val="0"/>
              </a:spcAft>
              <a:buSzPts val="1700"/>
              <a:buFont typeface="Arial"/>
              <a:buNone/>
              <a:defRPr sz="1200">
                <a:latin typeface="Arial"/>
                <a:ea typeface="Arial"/>
                <a:cs typeface="Arial"/>
                <a:sym typeface="Arial"/>
              </a:defRPr>
            </a:lvl3pPr>
            <a:lvl4pPr indent="-228600" lvl="3" marL="1828800" rtl="0" algn="l">
              <a:lnSpc>
                <a:spcPct val="100000"/>
              </a:lnSpc>
              <a:spcBef>
                <a:spcPts val="0"/>
              </a:spcBef>
              <a:spcAft>
                <a:spcPts val="0"/>
              </a:spcAft>
              <a:buSzPts val="1700"/>
              <a:buFont typeface="Arial"/>
              <a:buNone/>
              <a:defRPr sz="1200">
                <a:latin typeface="Arial"/>
                <a:ea typeface="Arial"/>
                <a:cs typeface="Arial"/>
                <a:sym typeface="Arial"/>
              </a:defRPr>
            </a:lvl4pPr>
            <a:lvl5pPr indent="-228600" lvl="4" marL="2286000" rtl="0" algn="l">
              <a:lnSpc>
                <a:spcPct val="100000"/>
              </a:lnSpc>
              <a:spcBef>
                <a:spcPts val="0"/>
              </a:spcBef>
              <a:spcAft>
                <a:spcPts val="0"/>
              </a:spcAft>
              <a:buSzPts val="1700"/>
              <a:buFont typeface="Arial"/>
              <a:buNone/>
              <a:defRPr sz="1200">
                <a:latin typeface="Arial"/>
                <a:ea typeface="Arial"/>
                <a:cs typeface="Arial"/>
                <a:sym typeface="Arial"/>
              </a:defRPr>
            </a:lvl5pPr>
            <a:lvl6pPr indent="-228600" lvl="5" marL="2743200" rtl="0" algn="l">
              <a:lnSpc>
                <a:spcPct val="100000"/>
              </a:lnSpc>
              <a:spcBef>
                <a:spcPts val="0"/>
              </a:spcBef>
              <a:spcAft>
                <a:spcPts val="0"/>
              </a:spcAft>
              <a:buSzPts val="1700"/>
              <a:buFont typeface="Arial"/>
              <a:buNone/>
              <a:defRPr/>
            </a:lvl6pPr>
            <a:lvl7pPr indent="-228600" lvl="6" marL="3200400" rtl="0" algn="l">
              <a:lnSpc>
                <a:spcPct val="100000"/>
              </a:lnSpc>
              <a:spcBef>
                <a:spcPts val="0"/>
              </a:spcBef>
              <a:spcAft>
                <a:spcPts val="0"/>
              </a:spcAft>
              <a:buSzPts val="1700"/>
              <a:buFont typeface="Arial"/>
              <a:buNone/>
              <a:defRPr/>
            </a:lvl7pPr>
            <a:lvl8pPr indent="-228600" lvl="7" marL="3657600" rtl="0" algn="l">
              <a:lnSpc>
                <a:spcPct val="100000"/>
              </a:lnSpc>
              <a:spcBef>
                <a:spcPts val="0"/>
              </a:spcBef>
              <a:spcAft>
                <a:spcPts val="0"/>
              </a:spcAft>
              <a:buSzPts val="1700"/>
              <a:buFont typeface="Arial"/>
              <a:buNone/>
              <a:defRPr/>
            </a:lvl8pPr>
            <a:lvl9pPr indent="-228600" lvl="8" marL="4114800" rtl="0" algn="l">
              <a:lnSpc>
                <a:spcPct val="100000"/>
              </a:lnSpc>
              <a:spcBef>
                <a:spcPts val="0"/>
              </a:spcBef>
              <a:spcAft>
                <a:spcPts val="0"/>
              </a:spcAft>
              <a:buSzPts val="1700"/>
              <a:buFont typeface="Arial"/>
              <a:buNone/>
              <a:defRPr/>
            </a:lvl9pPr>
          </a:lstStyle>
          <a:p/>
        </p:txBody>
      </p:sp>
      <p:sp>
        <p:nvSpPr>
          <p:cNvPr id="59" name="Google Shape;59;p1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0" name="Google Shape;60;p14"/>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61" name="Google Shape;61;p14"/>
          <p:cNvPicPr preferRelativeResize="0"/>
          <p:nvPr/>
        </p:nvPicPr>
        <p:blipFill rotWithShape="1">
          <a:blip r:embed="rId3">
            <a:alphaModFix/>
          </a:blip>
          <a:srcRect b="0" l="0" r="0" t="0"/>
          <a:stretch/>
        </p:blipFill>
        <p:spPr>
          <a:xfrm>
            <a:off x="538783" y="5850813"/>
            <a:ext cx="2614648" cy="237899"/>
          </a:xfrm>
          <a:prstGeom prst="rect">
            <a:avLst/>
          </a:prstGeom>
          <a:noFill/>
          <a:ln>
            <a:noFill/>
          </a:ln>
        </p:spPr>
      </p:pic>
      <p:pic>
        <p:nvPicPr>
          <p:cNvPr id="62" name="Google Shape;62;p14"/>
          <p:cNvPicPr preferRelativeResize="0"/>
          <p:nvPr/>
        </p:nvPicPr>
        <p:blipFill rotWithShape="1">
          <a:blip r:embed="rId4">
            <a:alphaModFix/>
          </a:blip>
          <a:srcRect b="0" l="0" r="0" t="0"/>
          <a:stretch/>
        </p:blipFill>
        <p:spPr>
          <a:xfrm rot="5400000">
            <a:off x="9058295" y="1667054"/>
            <a:ext cx="3686073" cy="14890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3">
  <p:cSld name="Slide Design 3">
    <p:spTree>
      <p:nvGrpSpPr>
        <p:cNvPr id="63"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65" name="Google Shape;65;p15"/>
          <p:cNvSpPr txBox="1"/>
          <p:nvPr/>
        </p:nvSpPr>
        <p:spPr>
          <a:xfrm>
            <a:off x="423325" y="6581775"/>
            <a:ext cx="3934800" cy="215700"/>
          </a:xfrm>
          <a:prstGeom prst="rect">
            <a:avLst/>
          </a:prstGeom>
          <a:noFill/>
          <a:ln>
            <a:noFill/>
          </a:ln>
        </p:spPr>
        <p:txBody>
          <a:bodyPr anchorCtr="0" anchor="t" bIns="51800" lIns="103625" spcFirstLastPara="1" rIns="103625" wrap="square" tIns="51800">
            <a:noAutofit/>
          </a:bodyPr>
          <a:lstStyle/>
          <a:p>
            <a:pPr indent="0" lvl="0" marL="0" marR="0" rtl="0" algn="l">
              <a:lnSpc>
                <a:spcPct val="100000"/>
              </a:lnSpc>
              <a:spcBef>
                <a:spcPts val="0"/>
              </a:spcBef>
              <a:spcAft>
                <a:spcPts val="0"/>
              </a:spcAft>
              <a:buClr>
                <a:schemeClr val="dk1"/>
              </a:buClr>
              <a:buSzPts val="900"/>
              <a:buFont typeface="Arial"/>
              <a:buNone/>
            </a:pPr>
            <a:r>
              <a:rPr b="0" i="0" lang="en" sz="900" u="none" cap="none" strike="noStrike">
                <a:solidFill>
                  <a:schemeClr val="dk1"/>
                </a:solidFill>
                <a:latin typeface="Arial"/>
                <a:ea typeface="Arial"/>
                <a:cs typeface="Arial"/>
                <a:sym typeface="Arial"/>
              </a:rPr>
              <a:t>© 2018 Bloomberg Finance L.P. All rights reserved.</a:t>
            </a:r>
            <a:endParaRPr b="0" i="0" sz="1700" u="none" cap="none" strike="noStrike">
              <a:solidFill>
                <a:srgbClr val="000000"/>
              </a:solidFill>
              <a:latin typeface="Arial"/>
              <a:ea typeface="Arial"/>
              <a:cs typeface="Arial"/>
              <a:sym typeface="Arial"/>
            </a:endParaRPr>
          </a:p>
        </p:txBody>
      </p:sp>
      <p:sp>
        <p:nvSpPr>
          <p:cNvPr id="66" name="Google Shape;66;p15"/>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700"/>
              <a:buFont typeface="Arial"/>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67" name="Google Shape;67;p15"/>
          <p:cNvSpPr txBox="1"/>
          <p:nvPr>
            <p:ph idx="1" type="body"/>
          </p:nvPr>
        </p:nvSpPr>
        <p:spPr>
          <a:xfrm>
            <a:off x="548611" y="1174300"/>
            <a:ext cx="9419400" cy="4570500"/>
          </a:xfrm>
          <a:prstGeom prst="rect">
            <a:avLst/>
          </a:prstGeom>
          <a:noFill/>
          <a:ln>
            <a:noFill/>
          </a:ln>
        </p:spPr>
        <p:txBody>
          <a:bodyPr anchorCtr="0" anchor="t" bIns="0" lIns="0" spcFirstLastPara="1" rIns="0" wrap="square" tIns="0">
            <a:noAutofit/>
          </a:bodyPr>
          <a:lstStyle>
            <a:lvl1pPr indent="-400050" lvl="0" marL="457200" marR="0" rtl="0" algn="l">
              <a:lnSpc>
                <a:spcPct val="100000"/>
              </a:lnSpc>
              <a:spcBef>
                <a:spcPts val="0"/>
              </a:spcBef>
              <a:spcAft>
                <a:spcPts val="0"/>
              </a:spcAft>
              <a:buClr>
                <a:srgbClr val="FFFFFF"/>
              </a:buClr>
              <a:buSzPts val="2700"/>
              <a:buFont typeface="Arial"/>
              <a:buChar char="●"/>
              <a:defRPr b="0" i="0" sz="2700">
                <a:solidFill>
                  <a:srgbClr val="FFFFFF"/>
                </a:solidFill>
                <a:latin typeface="Arial"/>
                <a:ea typeface="Arial"/>
                <a:cs typeface="Arial"/>
                <a:sym typeface="Arial"/>
              </a:defRPr>
            </a:lvl1pPr>
            <a:lvl2pPr indent="-374650" lvl="1" marL="914400" marR="0" rtl="0" algn="l">
              <a:lnSpc>
                <a:spcPct val="100000"/>
              </a:lnSpc>
              <a:spcBef>
                <a:spcPts val="0"/>
              </a:spcBef>
              <a:spcAft>
                <a:spcPts val="0"/>
              </a:spcAft>
              <a:buClr>
                <a:srgbClr val="FFFFFF"/>
              </a:buClr>
              <a:buSzPts val="2300"/>
              <a:buFont typeface="Arial"/>
              <a:buChar char="○"/>
              <a:defRPr b="0" i="0" sz="2300">
                <a:solidFill>
                  <a:srgbClr val="FFFFFF"/>
                </a:solidFill>
                <a:latin typeface="Arial"/>
                <a:ea typeface="Arial"/>
                <a:cs typeface="Arial"/>
                <a:sym typeface="Arial"/>
              </a:defRPr>
            </a:lvl2pPr>
            <a:lvl3pPr indent="-304800" lvl="2" marL="1371600" rtl="0" algn="l">
              <a:spcBef>
                <a:spcPts val="0"/>
              </a:spcBef>
              <a:spcAft>
                <a:spcPts val="0"/>
              </a:spcAft>
              <a:buClr>
                <a:srgbClr val="FFFFFF"/>
              </a:buClr>
              <a:buSzPts val="1200"/>
              <a:buFont typeface="Arial"/>
              <a:buChar char="■"/>
              <a:defRPr sz="1800">
                <a:solidFill>
                  <a:srgbClr val="FFFFFF"/>
                </a:solidFill>
                <a:latin typeface="Arial"/>
                <a:ea typeface="Arial"/>
                <a:cs typeface="Arial"/>
                <a:sym typeface="Arial"/>
              </a:defRPr>
            </a:lvl3pPr>
            <a:lvl4pPr indent="-342900" lvl="3" marL="18288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4pPr>
            <a:lvl5pPr indent="-342900" lvl="4" marL="22860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5pPr>
            <a:lvl6pPr indent="-342900" lvl="5" marL="2743200" rtl="0" algn="l">
              <a:spcBef>
                <a:spcPts val="0"/>
              </a:spcBef>
              <a:spcAft>
                <a:spcPts val="0"/>
              </a:spcAft>
              <a:buClr>
                <a:srgbClr val="FFFFFF"/>
              </a:buClr>
              <a:buSzPts val="1800"/>
              <a:buFont typeface="Arial"/>
              <a:buChar char="■"/>
              <a:defRPr sz="1800">
                <a:solidFill>
                  <a:srgbClr val="FFFFFF"/>
                </a:solidFill>
              </a:defRPr>
            </a:lvl6pPr>
            <a:lvl7pPr indent="-342900" lvl="6" marL="3200400" rtl="0" algn="l">
              <a:spcBef>
                <a:spcPts val="0"/>
              </a:spcBef>
              <a:spcAft>
                <a:spcPts val="0"/>
              </a:spcAft>
              <a:buClr>
                <a:srgbClr val="FFFFFF"/>
              </a:buClr>
              <a:buSzPts val="1800"/>
              <a:buFont typeface="Arial"/>
              <a:buChar char="●"/>
              <a:defRPr sz="1800">
                <a:solidFill>
                  <a:srgbClr val="FFFFFF"/>
                </a:solidFill>
              </a:defRPr>
            </a:lvl7pPr>
            <a:lvl8pPr indent="-342900" lvl="7" marL="3657600" rtl="0" algn="l">
              <a:spcBef>
                <a:spcPts val="0"/>
              </a:spcBef>
              <a:spcAft>
                <a:spcPts val="0"/>
              </a:spcAft>
              <a:buClr>
                <a:srgbClr val="FFFFFF"/>
              </a:buClr>
              <a:buSzPts val="1800"/>
              <a:buFont typeface="Arial"/>
              <a:buChar char="○"/>
              <a:defRPr sz="1800">
                <a:solidFill>
                  <a:srgbClr val="FFFFFF"/>
                </a:solidFill>
              </a:defRPr>
            </a:lvl8pPr>
            <a:lvl9pPr indent="-336550" lvl="8" marL="4114800" rtl="0" algn="l">
              <a:spcBef>
                <a:spcPts val="0"/>
              </a:spcBef>
              <a:spcAft>
                <a:spcPts val="0"/>
              </a:spcAft>
              <a:buClr>
                <a:srgbClr val="FFFFFF"/>
              </a:buClr>
              <a:buSzPts val="1700"/>
              <a:buFont typeface="Arial"/>
              <a:buChar char="■"/>
              <a:defRPr sz="1700">
                <a:solidFill>
                  <a:srgbClr val="FFFFFF"/>
                </a:solidFill>
              </a:defRPr>
            </a:lvl9pPr>
          </a:lstStyle>
          <a:p/>
        </p:txBody>
      </p:sp>
      <p:sp>
        <p:nvSpPr>
          <p:cNvPr id="68" name="Google Shape;68;p1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pic>
        <p:nvPicPr>
          <p:cNvPr id="69" name="Google Shape;69;p15"/>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
        <p:nvSpPr>
          <p:cNvPr id="70" name="Google Shape;70;p15"/>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71" name="Google Shape;71;p15"/>
          <p:cNvPicPr preferRelativeResize="0"/>
          <p:nvPr/>
        </p:nvPicPr>
        <p:blipFill rotWithShape="1">
          <a:blip r:embed="rId4">
            <a:alphaModFix/>
          </a:blip>
          <a:srcRect b="0" l="0" r="0" t="0"/>
          <a:stretch/>
        </p:blipFill>
        <p:spPr>
          <a:xfrm>
            <a:off x="538783" y="5850813"/>
            <a:ext cx="2614648" cy="2378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2" name="Shape 72"/>
        <p:cNvGrpSpPr/>
        <p:nvPr/>
      </p:nvGrpSpPr>
      <p:grpSpPr>
        <a:xfrm>
          <a:off x="0" y="0"/>
          <a:ext cx="0" cy="0"/>
          <a:chOff x="0" y="0"/>
          <a:chExt cx="0" cy="0"/>
        </a:xfrm>
      </p:grpSpPr>
      <p:sp>
        <p:nvSpPr>
          <p:cNvPr id="73" name="Google Shape;73;p16"/>
          <p:cNvSpPr txBox="1"/>
          <p:nvPr>
            <p:ph type="ctrTitle"/>
          </p:nvPr>
        </p:nvSpPr>
        <p:spPr>
          <a:xfrm>
            <a:off x="1523963" y="1122363"/>
            <a:ext cx="9143700" cy="2387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700"/>
              <a:buNone/>
              <a:defRPr sz="6800"/>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74" name="Google Shape;74;p16"/>
          <p:cNvSpPr txBox="1"/>
          <p:nvPr>
            <p:ph idx="1" type="subTitle"/>
          </p:nvPr>
        </p:nvSpPr>
        <p:spPr>
          <a:xfrm>
            <a:off x="1523963" y="3602038"/>
            <a:ext cx="9143700" cy="16557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Clr>
                <a:schemeClr val="lt1"/>
              </a:buClr>
              <a:buSzPts val="2700"/>
              <a:buFont typeface="Arial"/>
              <a:buNone/>
              <a:defRPr sz="2700"/>
            </a:lvl1pPr>
            <a:lvl2pPr lvl="1" rtl="0" algn="ctr">
              <a:spcBef>
                <a:spcPts val="0"/>
              </a:spcBef>
              <a:spcAft>
                <a:spcPts val="0"/>
              </a:spcAft>
              <a:buSzPts val="2300"/>
              <a:buFont typeface="Arial"/>
              <a:buNone/>
              <a:defRPr sz="2300"/>
            </a:lvl2pPr>
            <a:lvl3pPr lvl="2" rtl="0" algn="ctr">
              <a:spcBef>
                <a:spcPts val="0"/>
              </a:spcBef>
              <a:spcAft>
                <a:spcPts val="0"/>
              </a:spcAft>
              <a:buSzPts val="2100"/>
              <a:buFont typeface="Arial"/>
              <a:buNone/>
              <a:defRPr sz="2100"/>
            </a:lvl3pPr>
            <a:lvl4pPr lvl="3" rtl="0" algn="ctr">
              <a:spcBef>
                <a:spcPts val="0"/>
              </a:spcBef>
              <a:spcAft>
                <a:spcPts val="0"/>
              </a:spcAft>
              <a:buSzPts val="1800"/>
              <a:buFont typeface="Arial"/>
              <a:buNone/>
              <a:defRPr sz="1800"/>
            </a:lvl4pPr>
            <a:lvl5pPr lvl="4" rtl="0" algn="ctr">
              <a:spcBef>
                <a:spcPts val="0"/>
              </a:spcBef>
              <a:spcAft>
                <a:spcPts val="0"/>
              </a:spcAft>
              <a:buSzPts val="1800"/>
              <a:buFont typeface="Arial"/>
              <a:buNone/>
              <a:defRPr sz="1800"/>
            </a:lvl5pPr>
            <a:lvl6pPr lvl="5" rtl="0" algn="ctr">
              <a:spcBef>
                <a:spcPts val="0"/>
              </a:spcBef>
              <a:spcAft>
                <a:spcPts val="0"/>
              </a:spcAft>
              <a:buSzPts val="1800"/>
              <a:buFont typeface="Arial"/>
              <a:buNone/>
              <a:defRPr sz="1800"/>
            </a:lvl6pPr>
            <a:lvl7pPr lvl="6" rtl="0" algn="ctr">
              <a:spcBef>
                <a:spcPts val="0"/>
              </a:spcBef>
              <a:spcAft>
                <a:spcPts val="0"/>
              </a:spcAft>
              <a:buSzPts val="1800"/>
              <a:buFont typeface="Arial"/>
              <a:buNone/>
              <a:defRPr sz="1800"/>
            </a:lvl7pPr>
            <a:lvl8pPr lvl="7" rtl="0" algn="ctr">
              <a:spcBef>
                <a:spcPts val="0"/>
              </a:spcBef>
              <a:spcAft>
                <a:spcPts val="0"/>
              </a:spcAft>
              <a:buSzPts val="1800"/>
              <a:buFont typeface="Arial"/>
              <a:buNone/>
              <a:defRPr sz="1800"/>
            </a:lvl8pPr>
            <a:lvl9pPr lvl="8" rtl="0" algn="ctr">
              <a:spcBef>
                <a:spcPts val="0"/>
              </a:spcBef>
              <a:spcAft>
                <a:spcPts val="0"/>
              </a:spcAft>
              <a:buSzPts val="1800"/>
              <a:buFont typeface="Arial"/>
              <a:buNone/>
              <a:defRPr sz="1800"/>
            </a:lvl9pPr>
          </a:lstStyle>
          <a:p/>
        </p:txBody>
      </p:sp>
      <p:sp>
        <p:nvSpPr>
          <p:cNvPr id="75" name="Google Shape;75;p16"/>
          <p:cNvSpPr txBox="1"/>
          <p:nvPr>
            <p:ph idx="10" type="dt"/>
          </p:nvPr>
        </p:nvSpPr>
        <p:spPr>
          <a:xfrm>
            <a:off x="0" y="0"/>
            <a:ext cx="3000000" cy="3000000"/>
          </a:xfrm>
          <a:prstGeom prst="rect">
            <a:avLst/>
          </a:prstGeom>
          <a:noFill/>
          <a:ln>
            <a:noFill/>
          </a:ln>
        </p:spPr>
        <p:txBody>
          <a:bodyPr anchorCtr="0" anchor="t" bIns="51800" lIns="103625" spcFirstLastPara="1" rIns="103625" wrap="square" tIns="51800">
            <a:noAutofit/>
          </a:bodyPr>
          <a:lstStyle>
            <a:lvl1pPr lvl="0"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9pPr>
          </a:lstStyle>
          <a:p/>
        </p:txBody>
      </p:sp>
      <p:sp>
        <p:nvSpPr>
          <p:cNvPr id="76" name="Google Shape;76;p16"/>
          <p:cNvSpPr txBox="1"/>
          <p:nvPr>
            <p:ph idx="11" type="ftr"/>
          </p:nvPr>
        </p:nvSpPr>
        <p:spPr>
          <a:xfrm>
            <a:off x="0" y="0"/>
            <a:ext cx="3000000" cy="3000000"/>
          </a:xfrm>
          <a:prstGeom prst="rect">
            <a:avLst/>
          </a:prstGeom>
          <a:noFill/>
          <a:ln>
            <a:noFill/>
          </a:ln>
        </p:spPr>
        <p:txBody>
          <a:bodyPr anchorCtr="0" anchor="t" bIns="51800" lIns="103625" spcFirstLastPara="1" rIns="103625" wrap="square" tIns="51800">
            <a:noAutofit/>
          </a:bodyPr>
          <a:lstStyle>
            <a:lvl1pPr lvl="0"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700"/>
              <a:buNone/>
              <a:defRPr b="0" i="0" sz="1700" u="none" cap="none" strike="noStrike">
                <a:solidFill>
                  <a:srgbClr val="000000"/>
                </a:solidFill>
                <a:latin typeface="Arial"/>
                <a:ea typeface="Arial"/>
                <a:cs typeface="Arial"/>
                <a:sym typeface="Arial"/>
              </a:defRPr>
            </a:lvl9pPr>
          </a:lstStyle>
          <a:p/>
        </p:txBody>
      </p:sp>
      <p:sp>
        <p:nvSpPr>
          <p:cNvPr id="77" name="Google Shape;77;p16"/>
          <p:cNvSpPr txBox="1"/>
          <p:nvPr>
            <p:ph idx="12" type="sldNum"/>
          </p:nvPr>
        </p:nvSpPr>
        <p:spPr>
          <a:xfrm>
            <a:off x="0" y="0"/>
            <a:ext cx="3000000" cy="3000000"/>
          </a:xfrm>
          <a:prstGeom prst="rect">
            <a:avLst/>
          </a:prstGeom>
          <a:noFill/>
          <a:ln>
            <a:noFill/>
          </a:ln>
        </p:spPr>
        <p:txBody>
          <a:bodyPr anchorCtr="0" anchor="t" bIns="51800" lIns="103625" spcFirstLastPara="1" rIns="103625" wrap="square" tIns="51800">
            <a:noAutofit/>
          </a:bodyPr>
          <a:lstStyle>
            <a:lvl1pPr indent="0" lvl="0"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7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p:spTree>
      <p:nvGrpSpPr>
        <p:cNvPr id="78" name="Shape 78"/>
        <p:cNvGrpSpPr/>
        <p:nvPr/>
      </p:nvGrpSpPr>
      <p:grpSpPr>
        <a:xfrm>
          <a:off x="0" y="0"/>
          <a:ext cx="0" cy="0"/>
          <a:chOff x="0" y="0"/>
          <a:chExt cx="0" cy="0"/>
        </a:xfrm>
      </p:grpSpPr>
      <p:pic>
        <p:nvPicPr>
          <p:cNvPr id="79" name="Google Shape;79;p17"/>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80" name="Google Shape;80;p17"/>
          <p:cNvSpPr txBox="1"/>
          <p:nvPr/>
        </p:nvSpPr>
        <p:spPr>
          <a:xfrm>
            <a:off x="423325" y="6581775"/>
            <a:ext cx="3934800" cy="215700"/>
          </a:xfrm>
          <a:prstGeom prst="rect">
            <a:avLst/>
          </a:prstGeom>
          <a:noFill/>
          <a:ln>
            <a:noFill/>
          </a:ln>
        </p:spPr>
        <p:txBody>
          <a:bodyPr anchorCtr="0" anchor="t" bIns="51800" lIns="103625" spcFirstLastPara="1" rIns="103625" wrap="square" tIns="51800">
            <a:noAutofit/>
          </a:bodyPr>
          <a:lstStyle/>
          <a:p>
            <a:pPr indent="0" lvl="0" marL="0" marR="0" rtl="0" algn="l">
              <a:lnSpc>
                <a:spcPct val="100000"/>
              </a:lnSpc>
              <a:spcBef>
                <a:spcPts val="0"/>
              </a:spcBef>
              <a:spcAft>
                <a:spcPts val="0"/>
              </a:spcAft>
              <a:buClr>
                <a:schemeClr val="dk1"/>
              </a:buClr>
              <a:buSzPts val="900"/>
              <a:buFont typeface="Arial"/>
              <a:buNone/>
            </a:pPr>
            <a:r>
              <a:rPr b="0" i="0" lang="en" sz="900" u="none" cap="none" strike="noStrike">
                <a:solidFill>
                  <a:schemeClr val="dk1"/>
                </a:solidFill>
                <a:latin typeface="Arial"/>
                <a:ea typeface="Arial"/>
                <a:cs typeface="Arial"/>
                <a:sym typeface="Arial"/>
              </a:rPr>
              <a:t>© 2018 Bloomberg Finance L.P. All rights reserved.</a:t>
            </a:r>
            <a:endParaRPr b="0" i="0" sz="1700" u="none" cap="none" strike="noStrike">
              <a:solidFill>
                <a:srgbClr val="000000"/>
              </a:solidFill>
              <a:latin typeface="Arial"/>
              <a:ea typeface="Arial"/>
              <a:cs typeface="Arial"/>
              <a:sym typeface="Arial"/>
            </a:endParaRPr>
          </a:p>
        </p:txBody>
      </p:sp>
      <p:sp>
        <p:nvSpPr>
          <p:cNvPr id="81" name="Google Shape;81;p17"/>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700"/>
              <a:buFont typeface="Arial"/>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82" name="Google Shape;82;p17"/>
          <p:cNvSpPr txBox="1"/>
          <p:nvPr>
            <p:ph idx="1" type="body"/>
          </p:nvPr>
        </p:nvSpPr>
        <p:spPr>
          <a:xfrm>
            <a:off x="548611" y="1174300"/>
            <a:ext cx="9419400" cy="4570500"/>
          </a:xfrm>
          <a:prstGeom prst="rect">
            <a:avLst/>
          </a:prstGeom>
          <a:noFill/>
          <a:ln>
            <a:noFill/>
          </a:ln>
        </p:spPr>
        <p:txBody>
          <a:bodyPr anchorCtr="0" anchor="t" bIns="0" lIns="0" spcFirstLastPara="1" rIns="0" wrap="square" tIns="0">
            <a:noAutofit/>
          </a:bodyPr>
          <a:lstStyle>
            <a:lvl1pPr indent="-400050" lvl="0" marL="457200" marR="0" rtl="0" algn="l">
              <a:lnSpc>
                <a:spcPct val="100000"/>
              </a:lnSpc>
              <a:spcBef>
                <a:spcPts val="0"/>
              </a:spcBef>
              <a:spcAft>
                <a:spcPts val="0"/>
              </a:spcAft>
              <a:buClr>
                <a:srgbClr val="FFFFFF"/>
              </a:buClr>
              <a:buSzPts val="2700"/>
              <a:buFont typeface="Arial"/>
              <a:buChar char="●"/>
              <a:defRPr b="0" i="0" sz="2700">
                <a:solidFill>
                  <a:srgbClr val="FFFFFF"/>
                </a:solidFill>
                <a:latin typeface="Arial"/>
                <a:ea typeface="Arial"/>
                <a:cs typeface="Arial"/>
                <a:sym typeface="Arial"/>
              </a:defRPr>
            </a:lvl1pPr>
            <a:lvl2pPr indent="-374650" lvl="1" marL="914400" marR="0" rtl="0" algn="l">
              <a:lnSpc>
                <a:spcPct val="100000"/>
              </a:lnSpc>
              <a:spcBef>
                <a:spcPts val="0"/>
              </a:spcBef>
              <a:spcAft>
                <a:spcPts val="0"/>
              </a:spcAft>
              <a:buClr>
                <a:srgbClr val="FFFFFF"/>
              </a:buClr>
              <a:buSzPts val="2300"/>
              <a:buFont typeface="Arial"/>
              <a:buChar char="○"/>
              <a:defRPr b="0" i="0" sz="2300">
                <a:solidFill>
                  <a:srgbClr val="FFFFFF"/>
                </a:solidFill>
                <a:latin typeface="Arial"/>
                <a:ea typeface="Arial"/>
                <a:cs typeface="Arial"/>
                <a:sym typeface="Arial"/>
              </a:defRPr>
            </a:lvl2pPr>
            <a:lvl3pPr indent="-304800" lvl="2" marL="1371600" rtl="0" algn="l">
              <a:spcBef>
                <a:spcPts val="0"/>
              </a:spcBef>
              <a:spcAft>
                <a:spcPts val="0"/>
              </a:spcAft>
              <a:buClr>
                <a:srgbClr val="FFFFFF"/>
              </a:buClr>
              <a:buSzPts val="1200"/>
              <a:buFont typeface="Arial"/>
              <a:buChar char="■"/>
              <a:defRPr sz="1800">
                <a:solidFill>
                  <a:srgbClr val="FFFFFF"/>
                </a:solidFill>
                <a:latin typeface="Arial"/>
                <a:ea typeface="Arial"/>
                <a:cs typeface="Arial"/>
                <a:sym typeface="Arial"/>
              </a:defRPr>
            </a:lvl3pPr>
            <a:lvl4pPr indent="-342900" lvl="3" marL="18288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4pPr>
            <a:lvl5pPr indent="-342900" lvl="4" marL="22860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5pPr>
            <a:lvl6pPr indent="-342900" lvl="5" marL="2743200" rtl="0" algn="l">
              <a:spcBef>
                <a:spcPts val="0"/>
              </a:spcBef>
              <a:spcAft>
                <a:spcPts val="0"/>
              </a:spcAft>
              <a:buClr>
                <a:srgbClr val="FFFFFF"/>
              </a:buClr>
              <a:buSzPts val="1800"/>
              <a:buFont typeface="Arial"/>
              <a:buChar char="■"/>
              <a:defRPr sz="1800">
                <a:solidFill>
                  <a:srgbClr val="FFFFFF"/>
                </a:solidFill>
              </a:defRPr>
            </a:lvl6pPr>
            <a:lvl7pPr indent="-342900" lvl="6" marL="3200400" rtl="0" algn="l">
              <a:spcBef>
                <a:spcPts val="0"/>
              </a:spcBef>
              <a:spcAft>
                <a:spcPts val="0"/>
              </a:spcAft>
              <a:buClr>
                <a:srgbClr val="FFFFFF"/>
              </a:buClr>
              <a:buSzPts val="1800"/>
              <a:buFont typeface="Arial"/>
              <a:buChar char="●"/>
              <a:defRPr sz="1800">
                <a:solidFill>
                  <a:srgbClr val="FFFFFF"/>
                </a:solidFill>
              </a:defRPr>
            </a:lvl7pPr>
            <a:lvl8pPr indent="-342900" lvl="7" marL="3657600" rtl="0" algn="l">
              <a:spcBef>
                <a:spcPts val="0"/>
              </a:spcBef>
              <a:spcAft>
                <a:spcPts val="0"/>
              </a:spcAft>
              <a:buClr>
                <a:srgbClr val="FFFFFF"/>
              </a:buClr>
              <a:buSzPts val="1800"/>
              <a:buFont typeface="Arial"/>
              <a:buChar char="○"/>
              <a:defRPr sz="1800">
                <a:solidFill>
                  <a:srgbClr val="FFFFFF"/>
                </a:solidFill>
              </a:defRPr>
            </a:lvl8pPr>
            <a:lvl9pPr indent="-336550" lvl="8" marL="4114800" rtl="0" algn="l">
              <a:spcBef>
                <a:spcPts val="0"/>
              </a:spcBef>
              <a:spcAft>
                <a:spcPts val="0"/>
              </a:spcAft>
              <a:buClr>
                <a:srgbClr val="FFFFFF"/>
              </a:buClr>
              <a:buSzPts val="1700"/>
              <a:buFont typeface="Arial"/>
              <a:buChar char="■"/>
              <a:defRPr sz="1700">
                <a:solidFill>
                  <a:srgbClr val="FFFFFF"/>
                </a:solidFill>
              </a:defRPr>
            </a:lvl9pPr>
          </a:lstStyle>
          <a:p/>
        </p:txBody>
      </p:sp>
      <p:sp>
        <p:nvSpPr>
          <p:cNvPr id="83" name="Google Shape;83;p1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pic>
        <p:nvPicPr>
          <p:cNvPr id="84" name="Google Shape;84;p17"/>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
        <p:nvSpPr>
          <p:cNvPr id="85" name="Google Shape;85;p17"/>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2">
    <p:spTree>
      <p:nvGrpSpPr>
        <p:cNvPr id="86" name="Shape 86"/>
        <p:cNvGrpSpPr/>
        <p:nvPr/>
      </p:nvGrpSpPr>
      <p:grpSpPr>
        <a:xfrm>
          <a:off x="0" y="0"/>
          <a:ext cx="0" cy="0"/>
          <a:chOff x="0" y="0"/>
          <a:chExt cx="0" cy="0"/>
        </a:xfrm>
      </p:grpSpPr>
      <p:pic>
        <p:nvPicPr>
          <p:cNvPr id="87" name="Google Shape;87;p18"/>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88" name="Google Shape;88;p18"/>
          <p:cNvSpPr txBox="1"/>
          <p:nvPr/>
        </p:nvSpPr>
        <p:spPr>
          <a:xfrm>
            <a:off x="423325" y="6581775"/>
            <a:ext cx="3934800" cy="215700"/>
          </a:xfrm>
          <a:prstGeom prst="rect">
            <a:avLst/>
          </a:prstGeom>
          <a:noFill/>
          <a:ln>
            <a:noFill/>
          </a:ln>
        </p:spPr>
        <p:txBody>
          <a:bodyPr anchorCtr="0" anchor="t" bIns="51800" lIns="103625" spcFirstLastPara="1" rIns="103625" wrap="square" tIns="51800">
            <a:noAutofit/>
          </a:bodyPr>
          <a:lstStyle/>
          <a:p>
            <a:pPr indent="0" lvl="0" marL="0" marR="0" rtl="0" algn="l">
              <a:lnSpc>
                <a:spcPct val="100000"/>
              </a:lnSpc>
              <a:spcBef>
                <a:spcPts val="0"/>
              </a:spcBef>
              <a:spcAft>
                <a:spcPts val="0"/>
              </a:spcAft>
              <a:buClr>
                <a:schemeClr val="dk1"/>
              </a:buClr>
              <a:buSzPts val="900"/>
              <a:buFont typeface="Arial"/>
              <a:buNone/>
            </a:pPr>
            <a:r>
              <a:rPr b="0" i="0" lang="en" sz="900" u="none" cap="none" strike="noStrike">
                <a:solidFill>
                  <a:schemeClr val="dk1"/>
                </a:solidFill>
                <a:latin typeface="Arial"/>
                <a:ea typeface="Arial"/>
                <a:cs typeface="Arial"/>
                <a:sym typeface="Arial"/>
              </a:rPr>
              <a:t>© 2018 Bloomberg Finance L.P. All rights reserved.</a:t>
            </a:r>
            <a:endParaRPr b="0" i="0" sz="1700" u="none" cap="none" strike="noStrike">
              <a:solidFill>
                <a:srgbClr val="000000"/>
              </a:solidFill>
              <a:latin typeface="Arial"/>
              <a:ea typeface="Arial"/>
              <a:cs typeface="Arial"/>
              <a:sym typeface="Arial"/>
            </a:endParaRPr>
          </a:p>
        </p:txBody>
      </p:sp>
      <p:sp>
        <p:nvSpPr>
          <p:cNvPr id="89" name="Google Shape;89;p18"/>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700"/>
              <a:buFont typeface="Arial"/>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90" name="Google Shape;90;p18"/>
          <p:cNvSpPr txBox="1"/>
          <p:nvPr>
            <p:ph idx="1" type="body"/>
          </p:nvPr>
        </p:nvSpPr>
        <p:spPr>
          <a:xfrm>
            <a:off x="548611" y="1174300"/>
            <a:ext cx="9419400" cy="4570500"/>
          </a:xfrm>
          <a:prstGeom prst="rect">
            <a:avLst/>
          </a:prstGeom>
          <a:noFill/>
          <a:ln>
            <a:noFill/>
          </a:ln>
        </p:spPr>
        <p:txBody>
          <a:bodyPr anchorCtr="0" anchor="t" bIns="0" lIns="0" spcFirstLastPara="1" rIns="0" wrap="square" tIns="0">
            <a:noAutofit/>
          </a:bodyPr>
          <a:lstStyle>
            <a:lvl1pPr indent="-400050" lvl="0" marL="457200" marR="0" rtl="0" algn="l">
              <a:lnSpc>
                <a:spcPct val="100000"/>
              </a:lnSpc>
              <a:spcBef>
                <a:spcPts val="0"/>
              </a:spcBef>
              <a:spcAft>
                <a:spcPts val="0"/>
              </a:spcAft>
              <a:buClr>
                <a:srgbClr val="FFFFFF"/>
              </a:buClr>
              <a:buSzPts val="2700"/>
              <a:buFont typeface="Arial"/>
              <a:buChar char="●"/>
              <a:defRPr b="0" i="0" sz="2700">
                <a:solidFill>
                  <a:srgbClr val="FFFFFF"/>
                </a:solidFill>
                <a:latin typeface="Arial"/>
                <a:ea typeface="Arial"/>
                <a:cs typeface="Arial"/>
                <a:sym typeface="Arial"/>
              </a:defRPr>
            </a:lvl1pPr>
            <a:lvl2pPr indent="-374650" lvl="1" marL="914400" marR="0" rtl="0" algn="l">
              <a:lnSpc>
                <a:spcPct val="100000"/>
              </a:lnSpc>
              <a:spcBef>
                <a:spcPts val="0"/>
              </a:spcBef>
              <a:spcAft>
                <a:spcPts val="0"/>
              </a:spcAft>
              <a:buClr>
                <a:srgbClr val="FFFFFF"/>
              </a:buClr>
              <a:buSzPts val="2300"/>
              <a:buFont typeface="Arial"/>
              <a:buChar char="○"/>
              <a:defRPr b="0" i="0" sz="2300">
                <a:solidFill>
                  <a:srgbClr val="FFFFFF"/>
                </a:solidFill>
                <a:latin typeface="Arial"/>
                <a:ea typeface="Arial"/>
                <a:cs typeface="Arial"/>
                <a:sym typeface="Arial"/>
              </a:defRPr>
            </a:lvl2pPr>
            <a:lvl3pPr indent="-304800" lvl="2" marL="1371600" rtl="0" algn="l">
              <a:spcBef>
                <a:spcPts val="0"/>
              </a:spcBef>
              <a:spcAft>
                <a:spcPts val="0"/>
              </a:spcAft>
              <a:buClr>
                <a:srgbClr val="FFFFFF"/>
              </a:buClr>
              <a:buSzPts val="1200"/>
              <a:buFont typeface="Arial"/>
              <a:buChar char="■"/>
              <a:defRPr sz="1800">
                <a:solidFill>
                  <a:srgbClr val="FFFFFF"/>
                </a:solidFill>
                <a:latin typeface="Arial"/>
                <a:ea typeface="Arial"/>
                <a:cs typeface="Arial"/>
                <a:sym typeface="Arial"/>
              </a:defRPr>
            </a:lvl3pPr>
            <a:lvl4pPr indent="-342900" lvl="3" marL="18288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4pPr>
            <a:lvl5pPr indent="-342900" lvl="4" marL="22860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5pPr>
            <a:lvl6pPr indent="-342900" lvl="5" marL="2743200" rtl="0" algn="l">
              <a:spcBef>
                <a:spcPts val="0"/>
              </a:spcBef>
              <a:spcAft>
                <a:spcPts val="0"/>
              </a:spcAft>
              <a:buClr>
                <a:srgbClr val="FFFFFF"/>
              </a:buClr>
              <a:buSzPts val="1800"/>
              <a:buFont typeface="Arial"/>
              <a:buChar char="■"/>
              <a:defRPr sz="1800">
                <a:solidFill>
                  <a:srgbClr val="FFFFFF"/>
                </a:solidFill>
              </a:defRPr>
            </a:lvl6pPr>
            <a:lvl7pPr indent="-342900" lvl="6" marL="3200400" rtl="0" algn="l">
              <a:spcBef>
                <a:spcPts val="0"/>
              </a:spcBef>
              <a:spcAft>
                <a:spcPts val="0"/>
              </a:spcAft>
              <a:buClr>
                <a:srgbClr val="FFFFFF"/>
              </a:buClr>
              <a:buSzPts val="1800"/>
              <a:buFont typeface="Arial"/>
              <a:buChar char="●"/>
              <a:defRPr sz="1800">
                <a:solidFill>
                  <a:srgbClr val="FFFFFF"/>
                </a:solidFill>
              </a:defRPr>
            </a:lvl7pPr>
            <a:lvl8pPr indent="-342900" lvl="7" marL="3657600" rtl="0" algn="l">
              <a:spcBef>
                <a:spcPts val="0"/>
              </a:spcBef>
              <a:spcAft>
                <a:spcPts val="0"/>
              </a:spcAft>
              <a:buClr>
                <a:srgbClr val="FFFFFF"/>
              </a:buClr>
              <a:buSzPts val="1800"/>
              <a:buFont typeface="Arial"/>
              <a:buChar char="○"/>
              <a:defRPr sz="1800">
                <a:solidFill>
                  <a:srgbClr val="FFFFFF"/>
                </a:solidFill>
              </a:defRPr>
            </a:lvl8pPr>
            <a:lvl9pPr indent="-336550" lvl="8" marL="4114800" rtl="0" algn="l">
              <a:spcBef>
                <a:spcPts val="0"/>
              </a:spcBef>
              <a:spcAft>
                <a:spcPts val="0"/>
              </a:spcAft>
              <a:buClr>
                <a:srgbClr val="FFFFFF"/>
              </a:buClr>
              <a:buSzPts val="1700"/>
              <a:buFont typeface="Arial"/>
              <a:buChar char="■"/>
              <a:defRPr sz="1700">
                <a:solidFill>
                  <a:srgbClr val="FFFFFF"/>
                </a:solidFill>
              </a:defRPr>
            </a:lvl9pPr>
          </a:lstStyle>
          <a:p/>
        </p:txBody>
      </p:sp>
      <p:sp>
        <p:nvSpPr>
          <p:cNvPr id="91" name="Google Shape;91;p1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18"/>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93" name="Google Shape;93;p18"/>
          <p:cNvPicPr preferRelativeResize="0"/>
          <p:nvPr/>
        </p:nvPicPr>
        <p:blipFill rotWithShape="1">
          <a:blip r:embed="rId3">
            <a:alphaModFix/>
          </a:blip>
          <a:srcRect b="0" l="0" r="0" t="0"/>
          <a:stretch/>
        </p:blipFill>
        <p:spPr>
          <a:xfrm>
            <a:off x="538783" y="5850813"/>
            <a:ext cx="2614648" cy="23789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esign 3">
  <p:cSld name="2_Slide Design 3">
    <p:spTree>
      <p:nvGrpSpPr>
        <p:cNvPr id="94" name="Shape 94"/>
        <p:cNvGrpSpPr/>
        <p:nvPr/>
      </p:nvGrpSpPr>
      <p:grpSpPr>
        <a:xfrm>
          <a:off x="0" y="0"/>
          <a:ext cx="0" cy="0"/>
          <a:chOff x="0" y="0"/>
          <a:chExt cx="0" cy="0"/>
        </a:xfrm>
      </p:grpSpPr>
      <p:pic>
        <p:nvPicPr>
          <p:cNvPr id="95" name="Google Shape;95;p19"/>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96" name="Google Shape;96;p19"/>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97" name="Google Shape;97;p19"/>
          <p:cNvSpPr txBox="1"/>
          <p:nvPr>
            <p:ph idx="1" type="body"/>
          </p:nvPr>
        </p:nvSpPr>
        <p:spPr>
          <a:xfrm>
            <a:off x="548605" y="1174293"/>
            <a:ext cx="9419400" cy="4251600"/>
          </a:xfrm>
          <a:prstGeom prst="rect">
            <a:avLst/>
          </a:prstGeom>
          <a:noFill/>
          <a:ln>
            <a:noFill/>
          </a:ln>
        </p:spPr>
        <p:txBody>
          <a:bodyPr anchorCtr="0" anchor="t" bIns="0" lIns="0" spcFirstLastPara="1" rIns="0" wrap="square" tIns="0">
            <a:noAutofit/>
          </a:bodyPr>
          <a:lstStyle>
            <a:lvl1pPr indent="-412750" lvl="0" marL="457200" marR="0" rtl="0" algn="l">
              <a:lnSpc>
                <a:spcPct val="100000"/>
              </a:lnSpc>
              <a:spcBef>
                <a:spcPts val="0"/>
              </a:spcBef>
              <a:spcAft>
                <a:spcPts val="0"/>
              </a:spcAft>
              <a:buClr>
                <a:schemeClr val="lt1"/>
              </a:buClr>
              <a:buSzPts val="2900"/>
              <a:buFont typeface="Arial"/>
              <a:buChar char="•"/>
              <a:defRPr b="0" i="0" sz="2900">
                <a:solidFill>
                  <a:schemeClr val="lt1"/>
                </a:solidFill>
                <a:latin typeface="Arial"/>
                <a:ea typeface="Arial"/>
                <a:cs typeface="Arial"/>
                <a:sym typeface="Arial"/>
              </a:defRPr>
            </a:lvl1pPr>
            <a:lvl2pPr indent="-304800" lvl="1" marL="914400" marR="0" rtl="0" algn="l">
              <a:lnSpc>
                <a:spcPct val="100000"/>
              </a:lnSpc>
              <a:spcBef>
                <a:spcPts val="0"/>
              </a:spcBef>
              <a:spcAft>
                <a:spcPts val="0"/>
              </a:spcAft>
              <a:buClr>
                <a:schemeClr val="lt1"/>
              </a:buClr>
              <a:buSzPts val="1200"/>
              <a:buFont typeface="Arial"/>
              <a:buChar char="—"/>
              <a:defRPr b="0" i="0" sz="1200">
                <a:solidFill>
                  <a:schemeClr val="lt1"/>
                </a:solidFill>
                <a:latin typeface="Arial"/>
                <a:ea typeface="Arial"/>
                <a:cs typeface="Arial"/>
                <a:sym typeface="Arial"/>
              </a:defRPr>
            </a:lvl2pPr>
            <a:lvl3pPr indent="-304800" lvl="2" marL="1371600" rtl="0" algn="l">
              <a:spcBef>
                <a:spcPts val="0"/>
              </a:spcBef>
              <a:spcAft>
                <a:spcPts val="0"/>
              </a:spcAft>
              <a:buClr>
                <a:schemeClr val="lt1"/>
              </a:buClr>
              <a:buSzPts val="1200"/>
              <a:buFont typeface="Arial"/>
              <a:buChar char="•"/>
              <a:defRPr sz="1800">
                <a:solidFill>
                  <a:schemeClr val="lt1"/>
                </a:solidFill>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98" name="Google Shape;98;p1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99" name="Google Shape;99;p19"/>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3">
    <p:spTree>
      <p:nvGrpSpPr>
        <p:cNvPr id="100" name="Shape 100"/>
        <p:cNvGrpSpPr/>
        <p:nvPr/>
      </p:nvGrpSpPr>
      <p:grpSpPr>
        <a:xfrm>
          <a:off x="0" y="0"/>
          <a:ext cx="0" cy="0"/>
          <a:chOff x="0" y="0"/>
          <a:chExt cx="0" cy="0"/>
        </a:xfrm>
      </p:grpSpPr>
      <p:pic>
        <p:nvPicPr>
          <p:cNvPr id="101" name="Google Shape;101;p20"/>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102" name="Google Shape;102;p20"/>
          <p:cNvSpPr txBox="1"/>
          <p:nvPr/>
        </p:nvSpPr>
        <p:spPr>
          <a:xfrm>
            <a:off x="423325" y="6581775"/>
            <a:ext cx="3934800" cy="215700"/>
          </a:xfrm>
          <a:prstGeom prst="rect">
            <a:avLst/>
          </a:prstGeom>
          <a:noFill/>
          <a:ln>
            <a:noFill/>
          </a:ln>
        </p:spPr>
        <p:txBody>
          <a:bodyPr anchorCtr="0" anchor="t" bIns="51800" lIns="103625" spcFirstLastPara="1" rIns="103625" wrap="square" tIns="51800">
            <a:noAutofit/>
          </a:bodyPr>
          <a:lstStyle/>
          <a:p>
            <a:pPr indent="0" lvl="0" marL="0" marR="0" rtl="0" algn="l">
              <a:lnSpc>
                <a:spcPct val="100000"/>
              </a:lnSpc>
              <a:spcBef>
                <a:spcPts val="0"/>
              </a:spcBef>
              <a:spcAft>
                <a:spcPts val="0"/>
              </a:spcAft>
              <a:buClr>
                <a:schemeClr val="dk1"/>
              </a:buClr>
              <a:buSzPts val="900"/>
              <a:buFont typeface="Arial"/>
              <a:buNone/>
            </a:pPr>
            <a:r>
              <a:rPr b="0" i="0" lang="en" sz="900" u="none" cap="none" strike="noStrike">
                <a:solidFill>
                  <a:schemeClr val="dk1"/>
                </a:solidFill>
                <a:latin typeface="Arial"/>
                <a:ea typeface="Arial"/>
                <a:cs typeface="Arial"/>
                <a:sym typeface="Arial"/>
              </a:rPr>
              <a:t>© 2018 Bloomberg Finance L.P. All rights reserved.</a:t>
            </a:r>
            <a:endParaRPr b="0" i="0" sz="1700" u="none" cap="none" strike="noStrike">
              <a:solidFill>
                <a:srgbClr val="000000"/>
              </a:solidFill>
              <a:latin typeface="Arial"/>
              <a:ea typeface="Arial"/>
              <a:cs typeface="Arial"/>
              <a:sym typeface="Arial"/>
            </a:endParaRPr>
          </a:p>
        </p:txBody>
      </p:sp>
      <p:sp>
        <p:nvSpPr>
          <p:cNvPr id="103" name="Google Shape;103;p20"/>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700"/>
              <a:buFont typeface="Arial"/>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04" name="Google Shape;104;p20"/>
          <p:cNvSpPr txBox="1"/>
          <p:nvPr>
            <p:ph idx="1" type="body"/>
          </p:nvPr>
        </p:nvSpPr>
        <p:spPr>
          <a:xfrm>
            <a:off x="548611" y="1174300"/>
            <a:ext cx="9419400" cy="4570500"/>
          </a:xfrm>
          <a:prstGeom prst="rect">
            <a:avLst/>
          </a:prstGeom>
          <a:noFill/>
          <a:ln>
            <a:noFill/>
          </a:ln>
        </p:spPr>
        <p:txBody>
          <a:bodyPr anchorCtr="0" anchor="t" bIns="0" lIns="0" spcFirstLastPara="1" rIns="0" wrap="square" tIns="0">
            <a:noAutofit/>
          </a:bodyPr>
          <a:lstStyle>
            <a:lvl1pPr indent="-400050" lvl="0" marL="457200" marR="0" rtl="0" algn="l">
              <a:lnSpc>
                <a:spcPct val="100000"/>
              </a:lnSpc>
              <a:spcBef>
                <a:spcPts val="0"/>
              </a:spcBef>
              <a:spcAft>
                <a:spcPts val="0"/>
              </a:spcAft>
              <a:buClr>
                <a:srgbClr val="FFFFFF"/>
              </a:buClr>
              <a:buSzPts val="2700"/>
              <a:buFont typeface="Arial"/>
              <a:buChar char="●"/>
              <a:defRPr b="0" i="0" sz="2700">
                <a:solidFill>
                  <a:srgbClr val="FFFFFF"/>
                </a:solidFill>
                <a:latin typeface="Arial"/>
                <a:ea typeface="Arial"/>
                <a:cs typeface="Arial"/>
                <a:sym typeface="Arial"/>
              </a:defRPr>
            </a:lvl1pPr>
            <a:lvl2pPr indent="-374650" lvl="1" marL="914400" marR="0" rtl="0" algn="l">
              <a:lnSpc>
                <a:spcPct val="100000"/>
              </a:lnSpc>
              <a:spcBef>
                <a:spcPts val="0"/>
              </a:spcBef>
              <a:spcAft>
                <a:spcPts val="0"/>
              </a:spcAft>
              <a:buClr>
                <a:srgbClr val="FFFFFF"/>
              </a:buClr>
              <a:buSzPts val="2300"/>
              <a:buFont typeface="Arial"/>
              <a:buChar char="○"/>
              <a:defRPr b="0" i="0" sz="2300">
                <a:solidFill>
                  <a:srgbClr val="FFFFFF"/>
                </a:solidFill>
                <a:latin typeface="Arial"/>
                <a:ea typeface="Arial"/>
                <a:cs typeface="Arial"/>
                <a:sym typeface="Arial"/>
              </a:defRPr>
            </a:lvl2pPr>
            <a:lvl3pPr indent="-304800" lvl="2" marL="1371600" rtl="0" algn="l">
              <a:spcBef>
                <a:spcPts val="0"/>
              </a:spcBef>
              <a:spcAft>
                <a:spcPts val="0"/>
              </a:spcAft>
              <a:buClr>
                <a:srgbClr val="FFFFFF"/>
              </a:buClr>
              <a:buSzPts val="1200"/>
              <a:buFont typeface="Arial"/>
              <a:buChar char="■"/>
              <a:defRPr sz="1800">
                <a:solidFill>
                  <a:srgbClr val="FFFFFF"/>
                </a:solidFill>
                <a:latin typeface="Arial"/>
                <a:ea typeface="Arial"/>
                <a:cs typeface="Arial"/>
                <a:sym typeface="Arial"/>
              </a:defRPr>
            </a:lvl3pPr>
            <a:lvl4pPr indent="-342900" lvl="3" marL="18288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4pPr>
            <a:lvl5pPr indent="-342900" lvl="4" marL="2286000" rtl="0" algn="l">
              <a:spcBef>
                <a:spcPts val="0"/>
              </a:spcBef>
              <a:spcAft>
                <a:spcPts val="0"/>
              </a:spcAft>
              <a:buClr>
                <a:srgbClr val="FFFFFF"/>
              </a:buClr>
              <a:buSzPts val="1800"/>
              <a:buFont typeface="Arial"/>
              <a:buChar char="○"/>
              <a:defRPr sz="1800">
                <a:solidFill>
                  <a:srgbClr val="FFFFFF"/>
                </a:solidFill>
                <a:latin typeface="Arial"/>
                <a:ea typeface="Arial"/>
                <a:cs typeface="Arial"/>
                <a:sym typeface="Arial"/>
              </a:defRPr>
            </a:lvl5pPr>
            <a:lvl6pPr indent="-342900" lvl="5" marL="2743200" rtl="0" algn="l">
              <a:spcBef>
                <a:spcPts val="0"/>
              </a:spcBef>
              <a:spcAft>
                <a:spcPts val="0"/>
              </a:spcAft>
              <a:buClr>
                <a:srgbClr val="FFFFFF"/>
              </a:buClr>
              <a:buSzPts val="1800"/>
              <a:buFont typeface="Arial"/>
              <a:buChar char="■"/>
              <a:defRPr sz="1800">
                <a:solidFill>
                  <a:srgbClr val="FFFFFF"/>
                </a:solidFill>
              </a:defRPr>
            </a:lvl6pPr>
            <a:lvl7pPr indent="-342900" lvl="6" marL="3200400" rtl="0" algn="l">
              <a:spcBef>
                <a:spcPts val="0"/>
              </a:spcBef>
              <a:spcAft>
                <a:spcPts val="0"/>
              </a:spcAft>
              <a:buClr>
                <a:srgbClr val="FFFFFF"/>
              </a:buClr>
              <a:buSzPts val="1800"/>
              <a:buFont typeface="Arial"/>
              <a:buChar char="●"/>
              <a:defRPr sz="1800">
                <a:solidFill>
                  <a:srgbClr val="FFFFFF"/>
                </a:solidFill>
              </a:defRPr>
            </a:lvl7pPr>
            <a:lvl8pPr indent="-342900" lvl="7" marL="3657600" rtl="0" algn="l">
              <a:spcBef>
                <a:spcPts val="0"/>
              </a:spcBef>
              <a:spcAft>
                <a:spcPts val="0"/>
              </a:spcAft>
              <a:buClr>
                <a:srgbClr val="FFFFFF"/>
              </a:buClr>
              <a:buSzPts val="1800"/>
              <a:buFont typeface="Arial"/>
              <a:buChar char="○"/>
              <a:defRPr sz="1800">
                <a:solidFill>
                  <a:srgbClr val="FFFFFF"/>
                </a:solidFill>
              </a:defRPr>
            </a:lvl8pPr>
            <a:lvl9pPr indent="-336550" lvl="8" marL="4114800" rtl="0" algn="l">
              <a:spcBef>
                <a:spcPts val="0"/>
              </a:spcBef>
              <a:spcAft>
                <a:spcPts val="0"/>
              </a:spcAft>
              <a:buClr>
                <a:srgbClr val="FFFFFF"/>
              </a:buClr>
              <a:buSzPts val="1700"/>
              <a:buFont typeface="Arial"/>
              <a:buChar char="■"/>
              <a:defRPr sz="1700">
                <a:solidFill>
                  <a:srgbClr val="FFFFFF"/>
                </a:solidFill>
              </a:defRPr>
            </a:lvl9pPr>
          </a:lstStyle>
          <a:p/>
        </p:txBody>
      </p:sp>
      <p:sp>
        <p:nvSpPr>
          <p:cNvPr id="105" name="Google Shape;105;p2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Design 1">
  <p:cSld name="22_Title Design 1">
    <p:spTree>
      <p:nvGrpSpPr>
        <p:cNvPr id="106" name="Shape 106"/>
        <p:cNvGrpSpPr/>
        <p:nvPr/>
      </p:nvGrpSpPr>
      <p:grpSpPr>
        <a:xfrm>
          <a:off x="0" y="0"/>
          <a:ext cx="0" cy="0"/>
          <a:chOff x="0" y="0"/>
          <a:chExt cx="0" cy="0"/>
        </a:xfrm>
      </p:grpSpPr>
      <p:pic>
        <p:nvPicPr>
          <p:cNvPr id="107" name="Google Shape;107;p21"/>
          <p:cNvPicPr preferRelativeResize="0"/>
          <p:nvPr/>
        </p:nvPicPr>
        <p:blipFill rotWithShape="1">
          <a:blip r:embed="rId2">
            <a:alphaModFix/>
          </a:blip>
          <a:srcRect b="0" l="0" r="0" t="0"/>
          <a:stretch/>
        </p:blipFill>
        <p:spPr>
          <a:xfrm>
            <a:off x="0" y="0"/>
            <a:ext cx="8708357" cy="2979567"/>
          </a:xfrm>
          <a:prstGeom prst="rect">
            <a:avLst/>
          </a:prstGeom>
          <a:noFill/>
          <a:ln>
            <a:noFill/>
          </a:ln>
        </p:spPr>
      </p:pic>
      <p:sp>
        <p:nvSpPr>
          <p:cNvPr id="108" name="Google Shape;108;p21"/>
          <p:cNvSpPr txBox="1"/>
          <p:nvPr/>
        </p:nvSpPr>
        <p:spPr>
          <a:xfrm>
            <a:off x="423325" y="6581775"/>
            <a:ext cx="3934800" cy="243300"/>
          </a:xfrm>
          <a:prstGeom prst="rect">
            <a:avLst/>
          </a:prstGeom>
          <a:noFill/>
          <a:ln>
            <a:noFill/>
          </a:ln>
        </p:spPr>
        <p:txBody>
          <a:bodyPr anchorCtr="0" anchor="t" bIns="51800" lIns="103625" spcFirstLastPara="1" rIns="103625" wrap="square" tIns="518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2018 Bloomberg Finance L.P. All rights reserved.</a:t>
            </a:r>
            <a:endParaRPr sz="1700"/>
          </a:p>
        </p:txBody>
      </p:sp>
      <p:sp>
        <p:nvSpPr>
          <p:cNvPr id="109" name="Google Shape;109;p21"/>
          <p:cNvSpPr txBox="1"/>
          <p:nvPr>
            <p:ph idx="1" type="body"/>
          </p:nvPr>
        </p:nvSpPr>
        <p:spPr>
          <a:xfrm>
            <a:off x="538771" y="525446"/>
            <a:ext cx="3722700" cy="2202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700"/>
              <a:buNone/>
              <a:defRPr b="1" sz="2100"/>
            </a:lvl1pPr>
            <a:lvl2pPr indent="-228600" lvl="1" marL="914400" rtl="0" algn="l">
              <a:spcBef>
                <a:spcPts val="0"/>
              </a:spcBef>
              <a:spcAft>
                <a:spcPts val="0"/>
              </a:spcAft>
              <a:buSzPts val="1700"/>
              <a:buNone/>
              <a:defRPr/>
            </a:lvl2pPr>
            <a:lvl3pPr indent="-228600" lvl="2" marL="1371600" rtl="0" algn="l">
              <a:spcBef>
                <a:spcPts val="0"/>
              </a:spcBef>
              <a:spcAft>
                <a:spcPts val="0"/>
              </a:spcAft>
              <a:buSzPts val="1700"/>
              <a:buNone/>
              <a:defRPr/>
            </a:lvl3pPr>
            <a:lvl4pPr indent="-228600" lvl="3" marL="1828800" rtl="0" algn="l">
              <a:spcBef>
                <a:spcPts val="0"/>
              </a:spcBef>
              <a:spcAft>
                <a:spcPts val="0"/>
              </a:spcAft>
              <a:buSzPts val="1700"/>
              <a:buNone/>
              <a:defRPr/>
            </a:lvl4pPr>
            <a:lvl5pPr indent="-228600" lvl="4" marL="2286000" rtl="0" algn="l">
              <a:spcBef>
                <a:spcPts val="0"/>
              </a:spcBef>
              <a:spcAft>
                <a:spcPts val="0"/>
              </a:spcAft>
              <a:buSzPts val="1700"/>
              <a:buNone/>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10" name="Google Shape;110;p21"/>
          <p:cNvSpPr txBox="1"/>
          <p:nvPr>
            <p:ph idx="2" type="body"/>
          </p:nvPr>
        </p:nvSpPr>
        <p:spPr>
          <a:xfrm>
            <a:off x="548605" y="2578387"/>
            <a:ext cx="94194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100"/>
              <a:buFont typeface="Arial"/>
              <a:buNone/>
              <a:defRPr b="0" sz="2100">
                <a:solidFill>
                  <a:schemeClr val="lt1"/>
                </a:solidFill>
                <a:latin typeface="Arial"/>
                <a:ea typeface="Arial"/>
                <a:cs typeface="Arial"/>
                <a:sym typeface="Arial"/>
              </a:defRPr>
            </a:lvl1pPr>
            <a:lvl2pPr indent="-228600" lvl="1" marL="914400" rtl="0" algn="l">
              <a:spcBef>
                <a:spcPts val="0"/>
              </a:spcBef>
              <a:spcAft>
                <a:spcPts val="0"/>
              </a:spcAft>
              <a:buSzPts val="1700"/>
              <a:buNone/>
              <a:defRPr sz="1200">
                <a:latin typeface="Arial"/>
                <a:ea typeface="Arial"/>
                <a:cs typeface="Arial"/>
                <a:sym typeface="Arial"/>
              </a:defRPr>
            </a:lvl2pPr>
            <a:lvl3pPr indent="-228600" lvl="2" marL="1371600" rtl="0" algn="l">
              <a:spcBef>
                <a:spcPts val="0"/>
              </a:spcBef>
              <a:spcAft>
                <a:spcPts val="0"/>
              </a:spcAft>
              <a:buSzPts val="1700"/>
              <a:buNone/>
              <a:defRPr sz="1200">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11" name="Google Shape;111;p21"/>
          <p:cNvSpPr txBox="1"/>
          <p:nvPr>
            <p:ph type="title"/>
          </p:nvPr>
        </p:nvSpPr>
        <p:spPr>
          <a:xfrm>
            <a:off x="545242" y="1147311"/>
            <a:ext cx="94227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45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12" name="Google Shape;112;p2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3" name="Google Shape;113;p21"/>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114" name="Google Shape;114;p21"/>
          <p:cNvPicPr preferRelativeResize="0"/>
          <p:nvPr/>
        </p:nvPicPr>
        <p:blipFill rotWithShape="1">
          <a:blip r:embed="rId3">
            <a:alphaModFix/>
          </a:blip>
          <a:srcRect b="0" l="0" r="0" t="0"/>
          <a:stretch/>
        </p:blipFill>
        <p:spPr>
          <a:xfrm>
            <a:off x="538783" y="5850813"/>
            <a:ext cx="2614648" cy="2378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15590" y="2867800"/>
            <a:ext cx="11360400" cy="1122300"/>
          </a:xfrm>
          <a:prstGeom prst="rect">
            <a:avLst/>
          </a:prstGeom>
        </p:spPr>
        <p:txBody>
          <a:bodyPr anchorCtr="0" anchor="ctr" bIns="138150" lIns="138150" spcFirstLastPara="1" rIns="138150" wrap="square" tIns="13815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5" name="Google Shape;15;p3"/>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Design 1">
  <p:cSld name="23_Title Design 1">
    <p:spTree>
      <p:nvGrpSpPr>
        <p:cNvPr id="115" name="Shape 115"/>
        <p:cNvGrpSpPr/>
        <p:nvPr/>
      </p:nvGrpSpPr>
      <p:grpSpPr>
        <a:xfrm>
          <a:off x="0" y="0"/>
          <a:ext cx="0" cy="0"/>
          <a:chOff x="0" y="0"/>
          <a:chExt cx="0" cy="0"/>
        </a:xfrm>
      </p:grpSpPr>
      <p:pic>
        <p:nvPicPr>
          <p:cNvPr id="116" name="Google Shape;116;p22"/>
          <p:cNvPicPr preferRelativeResize="0"/>
          <p:nvPr/>
        </p:nvPicPr>
        <p:blipFill rotWithShape="1">
          <a:blip r:embed="rId2">
            <a:alphaModFix/>
          </a:blip>
          <a:srcRect b="0" l="0" r="0" t="0"/>
          <a:stretch/>
        </p:blipFill>
        <p:spPr>
          <a:xfrm>
            <a:off x="0" y="0"/>
            <a:ext cx="8708357" cy="2979567"/>
          </a:xfrm>
          <a:prstGeom prst="rect">
            <a:avLst/>
          </a:prstGeom>
          <a:noFill/>
          <a:ln>
            <a:noFill/>
          </a:ln>
        </p:spPr>
      </p:pic>
      <p:sp>
        <p:nvSpPr>
          <p:cNvPr id="117" name="Google Shape;117;p22"/>
          <p:cNvSpPr txBox="1"/>
          <p:nvPr/>
        </p:nvSpPr>
        <p:spPr>
          <a:xfrm>
            <a:off x="423325" y="6581775"/>
            <a:ext cx="3934800" cy="243300"/>
          </a:xfrm>
          <a:prstGeom prst="rect">
            <a:avLst/>
          </a:prstGeom>
          <a:noFill/>
          <a:ln>
            <a:noFill/>
          </a:ln>
        </p:spPr>
        <p:txBody>
          <a:bodyPr anchorCtr="0" anchor="t" bIns="51800" lIns="103625" spcFirstLastPara="1" rIns="103625" wrap="square" tIns="518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2018 Bloomberg Finance L.P. All rights reserved.</a:t>
            </a:r>
            <a:endParaRPr sz="1700"/>
          </a:p>
        </p:txBody>
      </p:sp>
      <p:sp>
        <p:nvSpPr>
          <p:cNvPr id="118" name="Google Shape;118;p22"/>
          <p:cNvSpPr txBox="1"/>
          <p:nvPr>
            <p:ph idx="1" type="body"/>
          </p:nvPr>
        </p:nvSpPr>
        <p:spPr>
          <a:xfrm>
            <a:off x="538771" y="525446"/>
            <a:ext cx="3722700" cy="2202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700"/>
              <a:buNone/>
              <a:defRPr b="1" sz="2100"/>
            </a:lvl1pPr>
            <a:lvl2pPr indent="-228600" lvl="1" marL="914400" rtl="0" algn="l">
              <a:spcBef>
                <a:spcPts val="0"/>
              </a:spcBef>
              <a:spcAft>
                <a:spcPts val="0"/>
              </a:spcAft>
              <a:buSzPts val="1700"/>
              <a:buNone/>
              <a:defRPr/>
            </a:lvl2pPr>
            <a:lvl3pPr indent="-228600" lvl="2" marL="1371600" rtl="0" algn="l">
              <a:spcBef>
                <a:spcPts val="0"/>
              </a:spcBef>
              <a:spcAft>
                <a:spcPts val="0"/>
              </a:spcAft>
              <a:buSzPts val="1700"/>
              <a:buNone/>
              <a:defRPr/>
            </a:lvl3pPr>
            <a:lvl4pPr indent="-228600" lvl="3" marL="1828800" rtl="0" algn="l">
              <a:spcBef>
                <a:spcPts val="0"/>
              </a:spcBef>
              <a:spcAft>
                <a:spcPts val="0"/>
              </a:spcAft>
              <a:buSzPts val="1700"/>
              <a:buNone/>
              <a:defRPr/>
            </a:lvl4pPr>
            <a:lvl5pPr indent="-228600" lvl="4" marL="2286000" rtl="0" algn="l">
              <a:spcBef>
                <a:spcPts val="0"/>
              </a:spcBef>
              <a:spcAft>
                <a:spcPts val="0"/>
              </a:spcAft>
              <a:buSzPts val="1700"/>
              <a:buNone/>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19" name="Google Shape;119;p22"/>
          <p:cNvSpPr txBox="1"/>
          <p:nvPr>
            <p:ph idx="2" type="body"/>
          </p:nvPr>
        </p:nvSpPr>
        <p:spPr>
          <a:xfrm>
            <a:off x="548605" y="2578387"/>
            <a:ext cx="94194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100"/>
              <a:buFont typeface="Arial"/>
              <a:buNone/>
              <a:defRPr b="0" sz="2100">
                <a:solidFill>
                  <a:schemeClr val="lt1"/>
                </a:solidFill>
                <a:latin typeface="Arial"/>
                <a:ea typeface="Arial"/>
                <a:cs typeface="Arial"/>
                <a:sym typeface="Arial"/>
              </a:defRPr>
            </a:lvl1pPr>
            <a:lvl2pPr indent="-228600" lvl="1" marL="914400" rtl="0" algn="l">
              <a:spcBef>
                <a:spcPts val="0"/>
              </a:spcBef>
              <a:spcAft>
                <a:spcPts val="0"/>
              </a:spcAft>
              <a:buSzPts val="1700"/>
              <a:buNone/>
              <a:defRPr sz="1200">
                <a:latin typeface="Arial"/>
                <a:ea typeface="Arial"/>
                <a:cs typeface="Arial"/>
                <a:sym typeface="Arial"/>
              </a:defRPr>
            </a:lvl2pPr>
            <a:lvl3pPr indent="-228600" lvl="2" marL="1371600" rtl="0" algn="l">
              <a:spcBef>
                <a:spcPts val="0"/>
              </a:spcBef>
              <a:spcAft>
                <a:spcPts val="0"/>
              </a:spcAft>
              <a:buSzPts val="1700"/>
              <a:buNone/>
              <a:defRPr sz="1200">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20" name="Google Shape;120;p22"/>
          <p:cNvSpPr txBox="1"/>
          <p:nvPr>
            <p:ph type="title"/>
          </p:nvPr>
        </p:nvSpPr>
        <p:spPr>
          <a:xfrm>
            <a:off x="545242" y="1147311"/>
            <a:ext cx="94227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45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21" name="Google Shape;121;p2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22" name="Google Shape;122;p22"/>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Design 1">
  <p:cSld name="24_Title Design 1">
    <p:spTree>
      <p:nvGrpSpPr>
        <p:cNvPr id="123" name="Shape 123"/>
        <p:cNvGrpSpPr/>
        <p:nvPr/>
      </p:nvGrpSpPr>
      <p:grpSpPr>
        <a:xfrm>
          <a:off x="0" y="0"/>
          <a:ext cx="0" cy="0"/>
          <a:chOff x="0" y="0"/>
          <a:chExt cx="0" cy="0"/>
        </a:xfrm>
      </p:grpSpPr>
      <p:pic>
        <p:nvPicPr>
          <p:cNvPr id="124" name="Google Shape;124;p23"/>
          <p:cNvPicPr preferRelativeResize="0"/>
          <p:nvPr/>
        </p:nvPicPr>
        <p:blipFill rotWithShape="1">
          <a:blip r:embed="rId2">
            <a:alphaModFix/>
          </a:blip>
          <a:srcRect b="0" l="0" r="0" t="0"/>
          <a:stretch/>
        </p:blipFill>
        <p:spPr>
          <a:xfrm>
            <a:off x="0" y="0"/>
            <a:ext cx="8708357" cy="2979567"/>
          </a:xfrm>
          <a:prstGeom prst="rect">
            <a:avLst/>
          </a:prstGeom>
          <a:noFill/>
          <a:ln>
            <a:noFill/>
          </a:ln>
        </p:spPr>
      </p:pic>
      <p:sp>
        <p:nvSpPr>
          <p:cNvPr id="125" name="Google Shape;125;p23"/>
          <p:cNvSpPr txBox="1"/>
          <p:nvPr/>
        </p:nvSpPr>
        <p:spPr>
          <a:xfrm>
            <a:off x="423325" y="6581775"/>
            <a:ext cx="3934800" cy="243300"/>
          </a:xfrm>
          <a:prstGeom prst="rect">
            <a:avLst/>
          </a:prstGeom>
          <a:noFill/>
          <a:ln>
            <a:noFill/>
          </a:ln>
        </p:spPr>
        <p:txBody>
          <a:bodyPr anchorCtr="0" anchor="t" bIns="51800" lIns="103625" spcFirstLastPara="1" rIns="103625" wrap="square" tIns="5180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2018 Bloomberg Finance L.P. All rights reserved.</a:t>
            </a:r>
            <a:endParaRPr sz="1700"/>
          </a:p>
        </p:txBody>
      </p:sp>
      <p:sp>
        <p:nvSpPr>
          <p:cNvPr id="126" name="Google Shape;126;p23"/>
          <p:cNvSpPr txBox="1"/>
          <p:nvPr>
            <p:ph idx="1" type="body"/>
          </p:nvPr>
        </p:nvSpPr>
        <p:spPr>
          <a:xfrm>
            <a:off x="538771" y="525446"/>
            <a:ext cx="3722700" cy="2202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700"/>
              <a:buNone/>
              <a:defRPr b="1" sz="2100"/>
            </a:lvl1pPr>
            <a:lvl2pPr indent="-228600" lvl="1" marL="914400" rtl="0" algn="l">
              <a:spcBef>
                <a:spcPts val="0"/>
              </a:spcBef>
              <a:spcAft>
                <a:spcPts val="0"/>
              </a:spcAft>
              <a:buSzPts val="1700"/>
              <a:buNone/>
              <a:defRPr/>
            </a:lvl2pPr>
            <a:lvl3pPr indent="-228600" lvl="2" marL="1371600" rtl="0" algn="l">
              <a:spcBef>
                <a:spcPts val="0"/>
              </a:spcBef>
              <a:spcAft>
                <a:spcPts val="0"/>
              </a:spcAft>
              <a:buSzPts val="1700"/>
              <a:buNone/>
              <a:defRPr/>
            </a:lvl3pPr>
            <a:lvl4pPr indent="-228600" lvl="3" marL="1828800" rtl="0" algn="l">
              <a:spcBef>
                <a:spcPts val="0"/>
              </a:spcBef>
              <a:spcAft>
                <a:spcPts val="0"/>
              </a:spcAft>
              <a:buSzPts val="1700"/>
              <a:buNone/>
              <a:defRPr/>
            </a:lvl4pPr>
            <a:lvl5pPr indent="-228600" lvl="4" marL="2286000" rtl="0" algn="l">
              <a:spcBef>
                <a:spcPts val="0"/>
              </a:spcBef>
              <a:spcAft>
                <a:spcPts val="0"/>
              </a:spcAft>
              <a:buSzPts val="1700"/>
              <a:buNone/>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27" name="Google Shape;127;p23"/>
          <p:cNvSpPr txBox="1"/>
          <p:nvPr>
            <p:ph idx="2" type="body"/>
          </p:nvPr>
        </p:nvSpPr>
        <p:spPr>
          <a:xfrm>
            <a:off x="548605" y="2578387"/>
            <a:ext cx="94194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100"/>
              <a:buFont typeface="Arial"/>
              <a:buNone/>
              <a:defRPr b="0" sz="2100">
                <a:solidFill>
                  <a:schemeClr val="lt1"/>
                </a:solidFill>
                <a:latin typeface="Arial"/>
                <a:ea typeface="Arial"/>
                <a:cs typeface="Arial"/>
                <a:sym typeface="Arial"/>
              </a:defRPr>
            </a:lvl1pPr>
            <a:lvl2pPr indent="-228600" lvl="1" marL="914400" rtl="0" algn="l">
              <a:spcBef>
                <a:spcPts val="0"/>
              </a:spcBef>
              <a:spcAft>
                <a:spcPts val="0"/>
              </a:spcAft>
              <a:buSzPts val="1700"/>
              <a:buNone/>
              <a:defRPr sz="1200">
                <a:latin typeface="Arial"/>
                <a:ea typeface="Arial"/>
                <a:cs typeface="Arial"/>
                <a:sym typeface="Arial"/>
              </a:defRPr>
            </a:lvl2pPr>
            <a:lvl3pPr indent="-228600" lvl="2" marL="1371600" rtl="0" algn="l">
              <a:spcBef>
                <a:spcPts val="0"/>
              </a:spcBef>
              <a:spcAft>
                <a:spcPts val="0"/>
              </a:spcAft>
              <a:buSzPts val="1700"/>
              <a:buNone/>
              <a:defRPr sz="1200">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28" name="Google Shape;128;p23"/>
          <p:cNvSpPr txBox="1"/>
          <p:nvPr>
            <p:ph type="title"/>
          </p:nvPr>
        </p:nvSpPr>
        <p:spPr>
          <a:xfrm>
            <a:off x="545242" y="1147311"/>
            <a:ext cx="94227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45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29" name="Google Shape;129;p2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Design 1">
  <p:cSld name="Side Design 1">
    <p:spTree>
      <p:nvGrpSpPr>
        <p:cNvPr id="130" name="Shape 130"/>
        <p:cNvGrpSpPr/>
        <p:nvPr/>
      </p:nvGrpSpPr>
      <p:grpSpPr>
        <a:xfrm>
          <a:off x="0" y="0"/>
          <a:ext cx="0" cy="0"/>
          <a:chOff x="0" y="0"/>
          <a:chExt cx="0" cy="0"/>
        </a:xfrm>
      </p:grpSpPr>
      <p:pic>
        <p:nvPicPr>
          <p:cNvPr id="131" name="Google Shape;131;p24"/>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132" name="Google Shape;132;p24"/>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32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33" name="Google Shape;133;p24"/>
          <p:cNvSpPr txBox="1"/>
          <p:nvPr>
            <p:ph idx="1" type="body"/>
          </p:nvPr>
        </p:nvSpPr>
        <p:spPr>
          <a:xfrm>
            <a:off x="548605" y="1174293"/>
            <a:ext cx="9419400" cy="4251600"/>
          </a:xfrm>
          <a:prstGeom prst="rect">
            <a:avLst/>
          </a:prstGeom>
          <a:noFill/>
          <a:ln>
            <a:noFill/>
          </a:ln>
        </p:spPr>
        <p:txBody>
          <a:bodyPr anchorCtr="0" anchor="t" bIns="0" lIns="0" spcFirstLastPara="1" rIns="0" wrap="square" tIns="0">
            <a:noAutofit/>
          </a:bodyPr>
          <a:lstStyle>
            <a:lvl1pPr indent="-412750" lvl="0" marL="457200" marR="0" rtl="0" algn="l">
              <a:lnSpc>
                <a:spcPct val="100000"/>
              </a:lnSpc>
              <a:spcBef>
                <a:spcPts val="0"/>
              </a:spcBef>
              <a:spcAft>
                <a:spcPts val="0"/>
              </a:spcAft>
              <a:buClr>
                <a:schemeClr val="lt1"/>
              </a:buClr>
              <a:buSzPts val="2900"/>
              <a:buFont typeface="Arial"/>
              <a:buChar char="•"/>
              <a:defRPr b="0" i="0" sz="2900">
                <a:solidFill>
                  <a:schemeClr val="lt1"/>
                </a:solidFill>
                <a:latin typeface="Arial"/>
                <a:ea typeface="Arial"/>
                <a:cs typeface="Arial"/>
                <a:sym typeface="Arial"/>
              </a:defRPr>
            </a:lvl1pPr>
            <a:lvl2pPr indent="-304800" lvl="1" marL="914400" marR="0" rtl="0" algn="l">
              <a:lnSpc>
                <a:spcPct val="100000"/>
              </a:lnSpc>
              <a:spcBef>
                <a:spcPts val="0"/>
              </a:spcBef>
              <a:spcAft>
                <a:spcPts val="0"/>
              </a:spcAft>
              <a:buClr>
                <a:schemeClr val="lt1"/>
              </a:buClr>
              <a:buSzPts val="1200"/>
              <a:buFont typeface="Arial"/>
              <a:buChar char="—"/>
              <a:defRPr b="0" i="0" sz="1200">
                <a:solidFill>
                  <a:schemeClr val="lt1"/>
                </a:solidFill>
                <a:latin typeface="Arial"/>
                <a:ea typeface="Arial"/>
                <a:cs typeface="Arial"/>
                <a:sym typeface="Arial"/>
              </a:defRPr>
            </a:lvl2pPr>
            <a:lvl3pPr indent="-285750" lvl="2" marL="1371600" rtl="0" algn="l">
              <a:spcBef>
                <a:spcPts val="0"/>
              </a:spcBef>
              <a:spcAft>
                <a:spcPts val="0"/>
              </a:spcAft>
              <a:buClr>
                <a:schemeClr val="lt1"/>
              </a:buClr>
              <a:buSzPts val="900"/>
              <a:buFont typeface="Arial"/>
              <a:buChar char="•"/>
              <a:defRPr sz="1400">
                <a:solidFill>
                  <a:schemeClr val="lt1"/>
                </a:solidFill>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34" name="Google Shape;134;p2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35" name="Google Shape;135;p24"/>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
        <p:nvSpPr>
          <p:cNvPr id="136" name="Google Shape;136;p24"/>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137" name="Google Shape;137;p24"/>
          <p:cNvPicPr preferRelativeResize="0"/>
          <p:nvPr/>
        </p:nvPicPr>
        <p:blipFill rotWithShape="1">
          <a:blip r:embed="rId4">
            <a:alphaModFix/>
          </a:blip>
          <a:srcRect b="0" l="0" r="0" t="0"/>
          <a:stretch/>
        </p:blipFill>
        <p:spPr>
          <a:xfrm>
            <a:off x="538783" y="5850813"/>
            <a:ext cx="2614648" cy="23789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Design 1 1">
  <p:cSld name="1_Side Design 1">
    <p:spTree>
      <p:nvGrpSpPr>
        <p:cNvPr id="138" name="Shape 138"/>
        <p:cNvGrpSpPr/>
        <p:nvPr/>
      </p:nvGrpSpPr>
      <p:grpSpPr>
        <a:xfrm>
          <a:off x="0" y="0"/>
          <a:ext cx="0" cy="0"/>
          <a:chOff x="0" y="0"/>
          <a:chExt cx="0" cy="0"/>
        </a:xfrm>
      </p:grpSpPr>
      <p:pic>
        <p:nvPicPr>
          <p:cNvPr id="139" name="Google Shape;139;p25"/>
          <p:cNvPicPr preferRelativeResize="0"/>
          <p:nvPr/>
        </p:nvPicPr>
        <p:blipFill rotWithShape="1">
          <a:blip r:embed="rId2">
            <a:alphaModFix/>
          </a:blip>
          <a:srcRect b="44779" l="-25638" r="11690" t="42422"/>
          <a:stretch/>
        </p:blipFill>
        <p:spPr>
          <a:xfrm>
            <a:off x="0" y="5796767"/>
            <a:ext cx="12191706" cy="1061232"/>
          </a:xfrm>
          <a:prstGeom prst="rect">
            <a:avLst/>
          </a:prstGeom>
          <a:noFill/>
          <a:ln>
            <a:noFill/>
          </a:ln>
        </p:spPr>
      </p:pic>
      <p:sp>
        <p:nvSpPr>
          <p:cNvPr id="140" name="Google Shape;140;p25"/>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200"/>
              <a:buFont typeface="Arial"/>
              <a:buNone/>
              <a:defRPr b="1" i="0" sz="3200" u="none" cap="none" strike="noStrike">
                <a:solidFill>
                  <a:schemeClr val="dk1"/>
                </a:solidFill>
                <a:latin typeface="Arial"/>
                <a:ea typeface="Arial"/>
                <a:cs typeface="Arial"/>
                <a:sym typeface="Arial"/>
              </a:defRPr>
            </a:lvl1pPr>
            <a:lvl2pPr lvl="1" rtl="0" algn="l">
              <a:lnSpc>
                <a:spcPct val="100000"/>
              </a:lnSpc>
              <a:spcBef>
                <a:spcPts val="0"/>
              </a:spcBef>
              <a:spcAft>
                <a:spcPts val="0"/>
              </a:spcAft>
              <a:buSzPts val="1200"/>
              <a:buNone/>
              <a:defRPr sz="2100"/>
            </a:lvl2pPr>
            <a:lvl3pPr lvl="2" rtl="0" algn="l">
              <a:lnSpc>
                <a:spcPct val="100000"/>
              </a:lnSpc>
              <a:spcBef>
                <a:spcPts val="0"/>
              </a:spcBef>
              <a:spcAft>
                <a:spcPts val="0"/>
              </a:spcAft>
              <a:buSzPts val="1200"/>
              <a:buNone/>
              <a:defRPr sz="2100"/>
            </a:lvl3pPr>
            <a:lvl4pPr lvl="3" rtl="0" algn="l">
              <a:lnSpc>
                <a:spcPct val="100000"/>
              </a:lnSpc>
              <a:spcBef>
                <a:spcPts val="0"/>
              </a:spcBef>
              <a:spcAft>
                <a:spcPts val="0"/>
              </a:spcAft>
              <a:buSzPts val="1200"/>
              <a:buNone/>
              <a:defRPr sz="2100"/>
            </a:lvl4pPr>
            <a:lvl5pPr lvl="4" rtl="0" algn="l">
              <a:lnSpc>
                <a:spcPct val="100000"/>
              </a:lnSpc>
              <a:spcBef>
                <a:spcPts val="0"/>
              </a:spcBef>
              <a:spcAft>
                <a:spcPts val="0"/>
              </a:spcAft>
              <a:buSzPts val="1200"/>
              <a:buNone/>
              <a:defRPr sz="2100"/>
            </a:lvl5pPr>
            <a:lvl6pPr lvl="5" rtl="0" algn="l">
              <a:lnSpc>
                <a:spcPct val="100000"/>
              </a:lnSpc>
              <a:spcBef>
                <a:spcPts val="0"/>
              </a:spcBef>
              <a:spcAft>
                <a:spcPts val="0"/>
              </a:spcAft>
              <a:buSzPts val="1200"/>
              <a:buNone/>
              <a:defRPr sz="2100"/>
            </a:lvl6pPr>
            <a:lvl7pPr lvl="6" rtl="0" algn="l">
              <a:lnSpc>
                <a:spcPct val="100000"/>
              </a:lnSpc>
              <a:spcBef>
                <a:spcPts val="0"/>
              </a:spcBef>
              <a:spcAft>
                <a:spcPts val="0"/>
              </a:spcAft>
              <a:buSzPts val="1200"/>
              <a:buNone/>
              <a:defRPr sz="2100"/>
            </a:lvl7pPr>
            <a:lvl8pPr lvl="7" rtl="0" algn="l">
              <a:lnSpc>
                <a:spcPct val="100000"/>
              </a:lnSpc>
              <a:spcBef>
                <a:spcPts val="0"/>
              </a:spcBef>
              <a:spcAft>
                <a:spcPts val="0"/>
              </a:spcAft>
              <a:buSzPts val="1200"/>
              <a:buNone/>
              <a:defRPr sz="2100"/>
            </a:lvl8pPr>
            <a:lvl9pPr lvl="8" rtl="0" algn="l">
              <a:lnSpc>
                <a:spcPct val="100000"/>
              </a:lnSpc>
              <a:spcBef>
                <a:spcPts val="0"/>
              </a:spcBef>
              <a:spcAft>
                <a:spcPts val="0"/>
              </a:spcAft>
              <a:buSzPts val="1200"/>
              <a:buNone/>
              <a:defRPr sz="2100"/>
            </a:lvl9pPr>
          </a:lstStyle>
          <a:p/>
        </p:txBody>
      </p:sp>
      <p:sp>
        <p:nvSpPr>
          <p:cNvPr id="141" name="Google Shape;141;p25"/>
          <p:cNvSpPr txBox="1"/>
          <p:nvPr>
            <p:ph idx="1" type="body"/>
          </p:nvPr>
        </p:nvSpPr>
        <p:spPr>
          <a:xfrm>
            <a:off x="548605" y="1174293"/>
            <a:ext cx="9419100" cy="4251600"/>
          </a:xfrm>
          <a:prstGeom prst="rect">
            <a:avLst/>
          </a:prstGeom>
          <a:noFill/>
          <a:ln>
            <a:noFill/>
          </a:ln>
        </p:spPr>
        <p:txBody>
          <a:bodyPr anchorCtr="0" anchor="t" bIns="38825" lIns="77700" spcFirstLastPara="1" rIns="77700" wrap="square" tIns="38825">
            <a:noAutofit/>
          </a:bodyPr>
          <a:lstStyle>
            <a:lvl1pPr indent="-361950" lvl="0" marL="457200" marR="0" rtl="0" algn="l">
              <a:lnSpc>
                <a:spcPct val="100000"/>
              </a:lnSpc>
              <a:spcBef>
                <a:spcPts val="0"/>
              </a:spcBef>
              <a:spcAft>
                <a:spcPts val="0"/>
              </a:spcAft>
              <a:buClr>
                <a:schemeClr val="dk1"/>
              </a:buClr>
              <a:buSzPts val="2100"/>
              <a:buFont typeface="Arial"/>
              <a:buChar char="•"/>
              <a:defRPr b="0" i="0" sz="2900" u="none" cap="none" strike="noStrike">
                <a:solidFill>
                  <a:schemeClr val="dk1"/>
                </a:solidFill>
                <a:latin typeface="Arial"/>
                <a:ea typeface="Arial"/>
                <a:cs typeface="Arial"/>
                <a:sym typeface="Arial"/>
              </a:defRPr>
            </a:lvl1pPr>
            <a:lvl2pPr indent="-285750" lvl="1" marL="914400" marR="0" rtl="0" algn="l">
              <a:lnSpc>
                <a:spcPct val="100000"/>
              </a:lnSpc>
              <a:spcBef>
                <a:spcPts val="0"/>
              </a:spcBef>
              <a:spcAft>
                <a:spcPts val="0"/>
              </a:spcAft>
              <a:buClr>
                <a:schemeClr val="dk1"/>
              </a:buClr>
              <a:buSzPts val="900"/>
              <a:buFont typeface="Arial"/>
              <a:buChar char="—"/>
              <a:defRPr b="0" i="0" sz="1200" u="none" cap="none" strike="noStrike">
                <a:solidFill>
                  <a:schemeClr val="dk1"/>
                </a:solidFill>
                <a:latin typeface="Arial"/>
                <a:ea typeface="Arial"/>
                <a:cs typeface="Arial"/>
                <a:sym typeface="Arial"/>
              </a:defRPr>
            </a:lvl2pPr>
            <a:lvl3pPr indent="-285750" lvl="2" marL="1371600" marR="0" rtl="0" algn="l">
              <a:lnSpc>
                <a:spcPct val="100000"/>
              </a:lnSpc>
              <a:spcBef>
                <a:spcPts val="0"/>
              </a:spcBef>
              <a:spcAft>
                <a:spcPts val="0"/>
              </a:spcAft>
              <a:buClr>
                <a:schemeClr val="dk1"/>
              </a:buClr>
              <a:buSzPts val="900"/>
              <a:buFont typeface="Arial"/>
              <a:buChar char="•"/>
              <a:defRPr b="0" i="0" sz="18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SzPts val="1200"/>
              <a:buFont typeface="Arial"/>
              <a:buNone/>
              <a:defRPr b="0" i="0" sz="1200" u="none" cap="none" strike="noStrike">
                <a:latin typeface="Arial"/>
                <a:ea typeface="Arial"/>
                <a:cs typeface="Arial"/>
                <a:sym typeface="Arial"/>
              </a:defRPr>
            </a:lvl4pPr>
            <a:lvl5pPr indent="-228600" lvl="4" marL="2286000" marR="0" rtl="0" algn="l">
              <a:lnSpc>
                <a:spcPct val="100000"/>
              </a:lnSpc>
              <a:spcBef>
                <a:spcPts val="0"/>
              </a:spcBef>
              <a:spcAft>
                <a:spcPts val="0"/>
              </a:spcAft>
              <a:buSzPts val="1200"/>
              <a:buFont typeface="Arial"/>
              <a:buNone/>
              <a:defRPr b="0" i="0" sz="1200" u="none" cap="none" strike="noStrike">
                <a:latin typeface="Arial"/>
                <a:ea typeface="Arial"/>
                <a:cs typeface="Arial"/>
                <a:sym typeface="Arial"/>
              </a:defRPr>
            </a:lvl5pPr>
            <a:lvl6pPr indent="-228600" lvl="5" marL="2743200" marR="0" rtl="0" algn="l">
              <a:lnSpc>
                <a:spcPct val="100000"/>
              </a:lnSpc>
              <a:spcBef>
                <a:spcPts val="0"/>
              </a:spcBef>
              <a:spcAft>
                <a:spcPts val="0"/>
              </a:spcAft>
              <a:buSzPts val="1200"/>
              <a:buFont typeface="Arial"/>
              <a:buNone/>
              <a:defRPr b="0" i="0" sz="2100" u="none" cap="none" strike="noStrike">
                <a:latin typeface="Arial"/>
                <a:ea typeface="Arial"/>
                <a:cs typeface="Arial"/>
                <a:sym typeface="Arial"/>
              </a:defRPr>
            </a:lvl6pPr>
            <a:lvl7pPr indent="-228600" lvl="6" marL="3200400" marR="0" rtl="0" algn="l">
              <a:lnSpc>
                <a:spcPct val="100000"/>
              </a:lnSpc>
              <a:spcBef>
                <a:spcPts val="0"/>
              </a:spcBef>
              <a:spcAft>
                <a:spcPts val="0"/>
              </a:spcAft>
              <a:buSzPts val="1200"/>
              <a:buFont typeface="Arial"/>
              <a:buNone/>
              <a:defRPr b="0" i="0" sz="2100" u="none" cap="none" strike="noStrike">
                <a:latin typeface="Arial"/>
                <a:ea typeface="Arial"/>
                <a:cs typeface="Arial"/>
                <a:sym typeface="Arial"/>
              </a:defRPr>
            </a:lvl7pPr>
            <a:lvl8pPr indent="-228600" lvl="7" marL="3657600" marR="0" rtl="0" algn="l">
              <a:lnSpc>
                <a:spcPct val="100000"/>
              </a:lnSpc>
              <a:spcBef>
                <a:spcPts val="0"/>
              </a:spcBef>
              <a:spcAft>
                <a:spcPts val="0"/>
              </a:spcAft>
              <a:buSzPts val="1200"/>
              <a:buFont typeface="Arial"/>
              <a:buNone/>
              <a:defRPr b="0" i="0" sz="2100" u="none" cap="none" strike="noStrike">
                <a:latin typeface="Arial"/>
                <a:ea typeface="Arial"/>
                <a:cs typeface="Arial"/>
                <a:sym typeface="Arial"/>
              </a:defRPr>
            </a:lvl8pPr>
            <a:lvl9pPr indent="-228600" lvl="8" marL="4114800" marR="0" rtl="0" algn="l">
              <a:lnSpc>
                <a:spcPct val="100000"/>
              </a:lnSpc>
              <a:spcBef>
                <a:spcPts val="0"/>
              </a:spcBef>
              <a:spcAft>
                <a:spcPts val="0"/>
              </a:spcAft>
              <a:buSzPts val="1200"/>
              <a:buFont typeface="Arial"/>
              <a:buNone/>
              <a:defRPr b="0" i="0" sz="2100" u="none" cap="none" strike="noStrike">
                <a:latin typeface="Arial"/>
                <a:ea typeface="Arial"/>
                <a:cs typeface="Arial"/>
                <a:sym typeface="Arial"/>
              </a:defRPr>
            </a:lvl9pPr>
          </a:lstStyle>
          <a:p/>
        </p:txBody>
      </p:sp>
      <p:pic>
        <p:nvPicPr>
          <p:cNvPr id="142" name="Google Shape;142;p25"/>
          <p:cNvPicPr preferRelativeResize="0"/>
          <p:nvPr/>
        </p:nvPicPr>
        <p:blipFill rotWithShape="1">
          <a:blip r:embed="rId3">
            <a:alphaModFix/>
          </a:blip>
          <a:srcRect b="0" l="0" r="0" t="0"/>
          <a:stretch/>
        </p:blipFill>
        <p:spPr>
          <a:xfrm>
            <a:off x="538150" y="5849376"/>
            <a:ext cx="1867562" cy="169924"/>
          </a:xfrm>
          <a:prstGeom prst="rect">
            <a:avLst/>
          </a:prstGeom>
          <a:noFill/>
          <a:ln>
            <a:noFill/>
          </a:ln>
        </p:spPr>
      </p:pic>
      <p:sp>
        <p:nvSpPr>
          <p:cNvPr id="143" name="Google Shape;143;p2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Design 1">
  <p:cSld name="21_Title Design 1">
    <p:spTree>
      <p:nvGrpSpPr>
        <p:cNvPr id="144" name="Shape 144"/>
        <p:cNvGrpSpPr/>
        <p:nvPr/>
      </p:nvGrpSpPr>
      <p:grpSpPr>
        <a:xfrm>
          <a:off x="0" y="0"/>
          <a:ext cx="0" cy="0"/>
          <a:chOff x="0" y="0"/>
          <a:chExt cx="0" cy="0"/>
        </a:xfrm>
      </p:grpSpPr>
      <p:pic>
        <p:nvPicPr>
          <p:cNvPr id="145" name="Google Shape;145;p26"/>
          <p:cNvPicPr preferRelativeResize="0"/>
          <p:nvPr/>
        </p:nvPicPr>
        <p:blipFill rotWithShape="1">
          <a:blip r:embed="rId2">
            <a:alphaModFix/>
          </a:blip>
          <a:srcRect b="3499" l="5990" r="35618" t="50270"/>
          <a:stretch/>
        </p:blipFill>
        <p:spPr>
          <a:xfrm>
            <a:off x="0" y="0"/>
            <a:ext cx="12191703" cy="4171498"/>
          </a:xfrm>
          <a:prstGeom prst="rect">
            <a:avLst/>
          </a:prstGeom>
          <a:noFill/>
          <a:ln>
            <a:noFill/>
          </a:ln>
        </p:spPr>
      </p:pic>
      <p:sp>
        <p:nvSpPr>
          <p:cNvPr id="146" name="Google Shape;146;p26"/>
          <p:cNvSpPr txBox="1"/>
          <p:nvPr>
            <p:ph idx="1" type="body"/>
          </p:nvPr>
        </p:nvSpPr>
        <p:spPr>
          <a:xfrm>
            <a:off x="538771" y="525446"/>
            <a:ext cx="3722700" cy="2202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700"/>
              <a:buNone/>
              <a:defRPr b="1" sz="2100"/>
            </a:lvl1pPr>
            <a:lvl2pPr indent="-228600" lvl="1" marL="914400" rtl="0" algn="l">
              <a:spcBef>
                <a:spcPts val="0"/>
              </a:spcBef>
              <a:spcAft>
                <a:spcPts val="0"/>
              </a:spcAft>
              <a:buSzPts val="1700"/>
              <a:buNone/>
              <a:defRPr/>
            </a:lvl2pPr>
            <a:lvl3pPr indent="-228600" lvl="2" marL="1371600" rtl="0" algn="l">
              <a:spcBef>
                <a:spcPts val="0"/>
              </a:spcBef>
              <a:spcAft>
                <a:spcPts val="0"/>
              </a:spcAft>
              <a:buSzPts val="1700"/>
              <a:buNone/>
              <a:defRPr/>
            </a:lvl3pPr>
            <a:lvl4pPr indent="-228600" lvl="3" marL="1828800" rtl="0" algn="l">
              <a:spcBef>
                <a:spcPts val="0"/>
              </a:spcBef>
              <a:spcAft>
                <a:spcPts val="0"/>
              </a:spcAft>
              <a:buSzPts val="1700"/>
              <a:buNone/>
              <a:defRPr/>
            </a:lvl4pPr>
            <a:lvl5pPr indent="-228600" lvl="4" marL="2286000" rtl="0" algn="l">
              <a:spcBef>
                <a:spcPts val="0"/>
              </a:spcBef>
              <a:spcAft>
                <a:spcPts val="0"/>
              </a:spcAft>
              <a:buSzPts val="1700"/>
              <a:buNone/>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47" name="Google Shape;147;p26"/>
          <p:cNvSpPr txBox="1"/>
          <p:nvPr>
            <p:ph type="title"/>
          </p:nvPr>
        </p:nvSpPr>
        <p:spPr>
          <a:xfrm>
            <a:off x="545242" y="1148919"/>
            <a:ext cx="94230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700"/>
              <a:buNone/>
              <a:defRPr b="1" i="0" sz="4500">
                <a:solidFill>
                  <a:schemeClr val="lt1"/>
                </a:solidFill>
                <a:latin typeface="Arial"/>
                <a:ea typeface="Arial"/>
                <a:cs typeface="Arial"/>
                <a:sym typeface="Arial"/>
              </a:defRPr>
            </a:lvl1pPr>
            <a:lvl2pPr lvl="1" rtl="0">
              <a:spcBef>
                <a:spcPts val="0"/>
              </a:spcBef>
              <a:spcAft>
                <a:spcPts val="0"/>
              </a:spcAft>
              <a:buSzPts val="1700"/>
              <a:buNone/>
              <a:defRPr/>
            </a:lvl2pPr>
            <a:lvl3pPr lvl="2" rtl="0">
              <a:spcBef>
                <a:spcPts val="0"/>
              </a:spcBef>
              <a:spcAft>
                <a:spcPts val="0"/>
              </a:spcAft>
              <a:buSzPts val="1700"/>
              <a:buNone/>
              <a:defRPr/>
            </a:lvl3pPr>
            <a:lvl4pPr lvl="3" rtl="0">
              <a:spcBef>
                <a:spcPts val="0"/>
              </a:spcBef>
              <a:spcAft>
                <a:spcPts val="0"/>
              </a:spcAft>
              <a:buSzPts val="1700"/>
              <a:buNone/>
              <a:defRPr/>
            </a:lvl4pPr>
            <a:lvl5pPr lvl="4" rtl="0">
              <a:spcBef>
                <a:spcPts val="0"/>
              </a:spcBef>
              <a:spcAft>
                <a:spcPts val="0"/>
              </a:spcAft>
              <a:buSzPts val="1700"/>
              <a:buNone/>
              <a:defRPr/>
            </a:lvl5pPr>
            <a:lvl6pPr lvl="5" rtl="0">
              <a:spcBef>
                <a:spcPts val="0"/>
              </a:spcBef>
              <a:spcAft>
                <a:spcPts val="0"/>
              </a:spcAft>
              <a:buSzPts val="1700"/>
              <a:buNone/>
              <a:defRPr/>
            </a:lvl6pPr>
            <a:lvl7pPr lvl="6" rtl="0">
              <a:spcBef>
                <a:spcPts val="0"/>
              </a:spcBef>
              <a:spcAft>
                <a:spcPts val="0"/>
              </a:spcAft>
              <a:buSzPts val="1700"/>
              <a:buNone/>
              <a:defRPr/>
            </a:lvl7pPr>
            <a:lvl8pPr lvl="7" rtl="0">
              <a:spcBef>
                <a:spcPts val="0"/>
              </a:spcBef>
              <a:spcAft>
                <a:spcPts val="0"/>
              </a:spcAft>
              <a:buSzPts val="1700"/>
              <a:buNone/>
              <a:defRPr/>
            </a:lvl8pPr>
            <a:lvl9pPr lvl="8" rtl="0">
              <a:spcBef>
                <a:spcPts val="0"/>
              </a:spcBef>
              <a:spcAft>
                <a:spcPts val="0"/>
              </a:spcAft>
              <a:buSzPts val="1700"/>
              <a:buNone/>
              <a:defRPr/>
            </a:lvl9pPr>
          </a:lstStyle>
          <a:p/>
        </p:txBody>
      </p:sp>
      <p:sp>
        <p:nvSpPr>
          <p:cNvPr id="148" name="Google Shape;148;p26"/>
          <p:cNvSpPr txBox="1"/>
          <p:nvPr>
            <p:ph idx="2" type="body"/>
          </p:nvPr>
        </p:nvSpPr>
        <p:spPr>
          <a:xfrm>
            <a:off x="548605" y="2579995"/>
            <a:ext cx="9419400" cy="25128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100"/>
              <a:buFont typeface="Arial"/>
              <a:buNone/>
              <a:defRPr b="0" sz="2100">
                <a:solidFill>
                  <a:schemeClr val="lt1"/>
                </a:solidFill>
                <a:latin typeface="Arial"/>
                <a:ea typeface="Arial"/>
                <a:cs typeface="Arial"/>
                <a:sym typeface="Arial"/>
              </a:defRPr>
            </a:lvl1pPr>
            <a:lvl2pPr indent="-228600" lvl="1" marL="914400" rtl="0" algn="l">
              <a:spcBef>
                <a:spcPts val="0"/>
              </a:spcBef>
              <a:spcAft>
                <a:spcPts val="0"/>
              </a:spcAft>
              <a:buSzPts val="1700"/>
              <a:buNone/>
              <a:defRPr sz="1200">
                <a:latin typeface="Arial"/>
                <a:ea typeface="Arial"/>
                <a:cs typeface="Arial"/>
                <a:sym typeface="Arial"/>
              </a:defRPr>
            </a:lvl2pPr>
            <a:lvl3pPr indent="-228600" lvl="2" marL="1371600" rtl="0" algn="l">
              <a:spcBef>
                <a:spcPts val="0"/>
              </a:spcBef>
              <a:spcAft>
                <a:spcPts val="0"/>
              </a:spcAft>
              <a:buSzPts val="1700"/>
              <a:buNone/>
              <a:defRPr sz="1200">
                <a:latin typeface="Arial"/>
                <a:ea typeface="Arial"/>
                <a:cs typeface="Arial"/>
                <a:sym typeface="Arial"/>
              </a:defRPr>
            </a:lvl3pPr>
            <a:lvl4pPr indent="-228600" lvl="3" marL="1828800" rtl="0" algn="l">
              <a:spcBef>
                <a:spcPts val="0"/>
              </a:spcBef>
              <a:spcAft>
                <a:spcPts val="0"/>
              </a:spcAft>
              <a:buSzPts val="1700"/>
              <a:buNone/>
              <a:defRPr sz="1200">
                <a:latin typeface="Arial"/>
                <a:ea typeface="Arial"/>
                <a:cs typeface="Arial"/>
                <a:sym typeface="Arial"/>
              </a:defRPr>
            </a:lvl4pPr>
            <a:lvl5pPr indent="-228600" lvl="4" marL="2286000" rtl="0" algn="l">
              <a:spcBef>
                <a:spcPts val="0"/>
              </a:spcBef>
              <a:spcAft>
                <a:spcPts val="0"/>
              </a:spcAft>
              <a:buSzPts val="1700"/>
              <a:buNone/>
              <a:defRPr sz="1200">
                <a:latin typeface="Arial"/>
                <a:ea typeface="Arial"/>
                <a:cs typeface="Arial"/>
                <a:sym typeface="Arial"/>
              </a:defRPr>
            </a:lvl5pPr>
            <a:lvl6pPr indent="-228600" lvl="5" marL="2743200" rtl="0" algn="l">
              <a:spcBef>
                <a:spcPts val="0"/>
              </a:spcBef>
              <a:spcAft>
                <a:spcPts val="0"/>
              </a:spcAft>
              <a:buSzPts val="1700"/>
              <a:buNone/>
              <a:defRPr/>
            </a:lvl6pPr>
            <a:lvl7pPr indent="-228600" lvl="6" marL="3200400" rtl="0" algn="l">
              <a:spcBef>
                <a:spcPts val="0"/>
              </a:spcBef>
              <a:spcAft>
                <a:spcPts val="0"/>
              </a:spcAft>
              <a:buSzPts val="1700"/>
              <a:buNone/>
              <a:defRPr/>
            </a:lvl7pPr>
            <a:lvl8pPr indent="-228600" lvl="7" marL="3657600" rtl="0" algn="l">
              <a:spcBef>
                <a:spcPts val="0"/>
              </a:spcBef>
              <a:spcAft>
                <a:spcPts val="0"/>
              </a:spcAft>
              <a:buSzPts val="1700"/>
              <a:buNone/>
              <a:defRPr/>
            </a:lvl8pPr>
            <a:lvl9pPr indent="-228600" lvl="8" marL="4114800" rtl="0" algn="l">
              <a:spcBef>
                <a:spcPts val="0"/>
              </a:spcBef>
              <a:spcAft>
                <a:spcPts val="0"/>
              </a:spcAft>
              <a:buSzPts val="1700"/>
              <a:buNone/>
              <a:defRPr/>
            </a:lvl9pPr>
          </a:lstStyle>
          <a:p/>
        </p:txBody>
      </p:sp>
      <p:sp>
        <p:nvSpPr>
          <p:cNvPr id="149" name="Google Shape;149;p2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150" name="Google Shape;150;p26"/>
          <p:cNvPicPr preferRelativeResize="0"/>
          <p:nvPr/>
        </p:nvPicPr>
        <p:blipFill rotWithShape="1">
          <a:blip r:embed="rId3">
            <a:alphaModFix/>
          </a:blip>
          <a:srcRect b="0" l="0" r="0" t="0"/>
          <a:stretch/>
        </p:blipFill>
        <p:spPr>
          <a:xfrm>
            <a:off x="9967931" y="5798308"/>
            <a:ext cx="1574800" cy="636177"/>
          </a:xfrm>
          <a:prstGeom prst="rect">
            <a:avLst/>
          </a:prstGeom>
          <a:noFill/>
          <a:ln>
            <a:noFill/>
          </a:ln>
        </p:spPr>
      </p:pic>
      <p:sp>
        <p:nvSpPr>
          <p:cNvPr id="151" name="Google Shape;151;p26"/>
          <p:cNvSpPr txBox="1"/>
          <p:nvPr/>
        </p:nvSpPr>
        <p:spPr>
          <a:xfrm>
            <a:off x="487026"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152" name="Google Shape;152;p26"/>
          <p:cNvPicPr preferRelativeResize="0"/>
          <p:nvPr/>
        </p:nvPicPr>
        <p:blipFill rotWithShape="1">
          <a:blip r:embed="rId4">
            <a:alphaModFix/>
          </a:blip>
          <a:srcRect b="0" l="0" r="0" t="0"/>
          <a:stretch/>
        </p:blipFill>
        <p:spPr>
          <a:xfrm>
            <a:off x="538783" y="5850813"/>
            <a:ext cx="2614648" cy="23789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2">
  <p:cSld name="Slide Design 2">
    <p:spTree>
      <p:nvGrpSpPr>
        <p:cNvPr id="153" name="Shape 153"/>
        <p:cNvGrpSpPr/>
        <p:nvPr/>
      </p:nvGrpSpPr>
      <p:grpSpPr>
        <a:xfrm>
          <a:off x="0" y="0"/>
          <a:ext cx="0" cy="0"/>
          <a:chOff x="0" y="0"/>
          <a:chExt cx="0" cy="0"/>
        </a:xfrm>
      </p:grpSpPr>
      <p:pic>
        <p:nvPicPr>
          <p:cNvPr id="154" name="Google Shape;154;p27"/>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155" name="Google Shape;155;p27"/>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SzPts val="1700"/>
              <a:buFont typeface="Helvetica Neue"/>
              <a:buNone/>
              <a:defRPr b="1" i="0" sz="3200" u="none" cap="none" strike="noStrike">
                <a:solidFill>
                  <a:schemeClr val="dk1"/>
                </a:solidFill>
                <a:latin typeface="Helvetica Neue"/>
                <a:ea typeface="Helvetica Neue"/>
                <a:cs typeface="Helvetica Neue"/>
                <a:sym typeface="Helvetica Neue"/>
              </a:defRPr>
            </a:lvl1pPr>
            <a:lvl2pPr lvl="1" rtl="0">
              <a:spcBef>
                <a:spcPts val="0"/>
              </a:spcBef>
              <a:spcAft>
                <a:spcPts val="0"/>
              </a:spcAft>
              <a:buSzPts val="1700"/>
              <a:buFont typeface="Helvetica Neue"/>
              <a:buNone/>
              <a:defRPr sz="2100">
                <a:latin typeface="Helvetica Neue"/>
                <a:ea typeface="Helvetica Neue"/>
                <a:cs typeface="Helvetica Neue"/>
                <a:sym typeface="Helvetica Neue"/>
              </a:defRPr>
            </a:lvl2pPr>
            <a:lvl3pPr lvl="2" rtl="0">
              <a:spcBef>
                <a:spcPts val="0"/>
              </a:spcBef>
              <a:spcAft>
                <a:spcPts val="0"/>
              </a:spcAft>
              <a:buSzPts val="1700"/>
              <a:buFont typeface="Helvetica Neue"/>
              <a:buNone/>
              <a:defRPr sz="2100">
                <a:latin typeface="Helvetica Neue"/>
                <a:ea typeface="Helvetica Neue"/>
                <a:cs typeface="Helvetica Neue"/>
                <a:sym typeface="Helvetica Neue"/>
              </a:defRPr>
            </a:lvl3pPr>
            <a:lvl4pPr lvl="3" rtl="0">
              <a:spcBef>
                <a:spcPts val="0"/>
              </a:spcBef>
              <a:spcAft>
                <a:spcPts val="0"/>
              </a:spcAft>
              <a:buSzPts val="1700"/>
              <a:buFont typeface="Helvetica Neue"/>
              <a:buNone/>
              <a:defRPr sz="2100">
                <a:latin typeface="Helvetica Neue"/>
                <a:ea typeface="Helvetica Neue"/>
                <a:cs typeface="Helvetica Neue"/>
                <a:sym typeface="Helvetica Neue"/>
              </a:defRPr>
            </a:lvl4pPr>
            <a:lvl5pPr lvl="4" rtl="0">
              <a:spcBef>
                <a:spcPts val="0"/>
              </a:spcBef>
              <a:spcAft>
                <a:spcPts val="0"/>
              </a:spcAft>
              <a:buSzPts val="1700"/>
              <a:buFont typeface="Helvetica Neue"/>
              <a:buNone/>
              <a:defRPr sz="2100">
                <a:latin typeface="Helvetica Neue"/>
                <a:ea typeface="Helvetica Neue"/>
                <a:cs typeface="Helvetica Neue"/>
                <a:sym typeface="Helvetica Neue"/>
              </a:defRPr>
            </a:lvl5pPr>
            <a:lvl6pPr lvl="5" rtl="0">
              <a:spcBef>
                <a:spcPts val="0"/>
              </a:spcBef>
              <a:spcAft>
                <a:spcPts val="0"/>
              </a:spcAft>
              <a:buSzPts val="1700"/>
              <a:buFont typeface="Helvetica Neue"/>
              <a:buNone/>
              <a:defRPr sz="2100">
                <a:latin typeface="Helvetica Neue"/>
                <a:ea typeface="Helvetica Neue"/>
                <a:cs typeface="Helvetica Neue"/>
                <a:sym typeface="Helvetica Neue"/>
              </a:defRPr>
            </a:lvl6pPr>
            <a:lvl7pPr lvl="6" rtl="0">
              <a:spcBef>
                <a:spcPts val="0"/>
              </a:spcBef>
              <a:spcAft>
                <a:spcPts val="0"/>
              </a:spcAft>
              <a:buSzPts val="1700"/>
              <a:buFont typeface="Helvetica Neue"/>
              <a:buNone/>
              <a:defRPr sz="2100">
                <a:latin typeface="Helvetica Neue"/>
                <a:ea typeface="Helvetica Neue"/>
                <a:cs typeface="Helvetica Neue"/>
                <a:sym typeface="Helvetica Neue"/>
              </a:defRPr>
            </a:lvl7pPr>
            <a:lvl8pPr lvl="7" rtl="0">
              <a:spcBef>
                <a:spcPts val="0"/>
              </a:spcBef>
              <a:spcAft>
                <a:spcPts val="0"/>
              </a:spcAft>
              <a:buSzPts val="1700"/>
              <a:buFont typeface="Helvetica Neue"/>
              <a:buNone/>
              <a:defRPr sz="2100">
                <a:latin typeface="Helvetica Neue"/>
                <a:ea typeface="Helvetica Neue"/>
                <a:cs typeface="Helvetica Neue"/>
                <a:sym typeface="Helvetica Neue"/>
              </a:defRPr>
            </a:lvl8pPr>
            <a:lvl9pPr lvl="8" rtl="0">
              <a:spcBef>
                <a:spcPts val="0"/>
              </a:spcBef>
              <a:spcAft>
                <a:spcPts val="0"/>
              </a:spcAft>
              <a:buSzPts val="1700"/>
              <a:buFont typeface="Helvetica Neue"/>
              <a:buNone/>
              <a:defRPr sz="2100">
                <a:latin typeface="Helvetica Neue"/>
                <a:ea typeface="Helvetica Neue"/>
                <a:cs typeface="Helvetica Neue"/>
                <a:sym typeface="Helvetica Neue"/>
              </a:defRPr>
            </a:lvl9pPr>
          </a:lstStyle>
          <a:p/>
        </p:txBody>
      </p:sp>
      <p:sp>
        <p:nvSpPr>
          <p:cNvPr id="156" name="Google Shape;156;p27"/>
          <p:cNvSpPr txBox="1"/>
          <p:nvPr>
            <p:ph idx="1" type="body"/>
          </p:nvPr>
        </p:nvSpPr>
        <p:spPr>
          <a:xfrm>
            <a:off x="548605" y="1174293"/>
            <a:ext cx="9419400" cy="4251600"/>
          </a:xfrm>
          <a:prstGeom prst="rect">
            <a:avLst/>
          </a:prstGeom>
          <a:noFill/>
          <a:ln>
            <a:noFill/>
          </a:ln>
        </p:spPr>
        <p:txBody>
          <a:bodyPr anchorCtr="0" anchor="t" bIns="51800" lIns="103625" spcFirstLastPara="1" rIns="103625" wrap="square" tIns="51800">
            <a:noAutofit/>
          </a:bodyPr>
          <a:lstStyle>
            <a:lvl1pPr indent="-412750" lvl="0" marL="457200" marR="0" rtl="0" algn="l">
              <a:lnSpc>
                <a:spcPct val="100000"/>
              </a:lnSpc>
              <a:spcBef>
                <a:spcPts val="0"/>
              </a:spcBef>
              <a:spcAft>
                <a:spcPts val="0"/>
              </a:spcAft>
              <a:buClr>
                <a:schemeClr val="dk1"/>
              </a:buClr>
              <a:buSzPts val="2900"/>
              <a:buFont typeface="Helvetica Neue"/>
              <a:buChar char="•"/>
              <a:defRPr i="0" sz="2900" u="none" cap="none" strike="noStrike">
                <a:solidFill>
                  <a:schemeClr val="dk1"/>
                </a:solidFill>
                <a:latin typeface="Helvetica Neue"/>
                <a:ea typeface="Helvetica Neue"/>
                <a:cs typeface="Helvetica Neue"/>
                <a:sym typeface="Helvetica Neue"/>
              </a:defRPr>
            </a:lvl1pPr>
            <a:lvl2pPr indent="-304800" lvl="1" marL="914400" marR="0" rtl="0" algn="l">
              <a:lnSpc>
                <a:spcPct val="100000"/>
              </a:lnSpc>
              <a:spcBef>
                <a:spcPts val="0"/>
              </a:spcBef>
              <a:spcAft>
                <a:spcPts val="0"/>
              </a:spcAft>
              <a:buClr>
                <a:schemeClr val="dk1"/>
              </a:buClr>
              <a:buSzPts val="1200"/>
              <a:buFont typeface="Helvetica Neue"/>
              <a:buChar char="—"/>
              <a:defRPr i="0" sz="1200" u="none" cap="none" strike="noStrike">
                <a:solidFill>
                  <a:schemeClr val="dk1"/>
                </a:solidFill>
                <a:latin typeface="Helvetica Neue"/>
                <a:ea typeface="Helvetica Neue"/>
                <a:cs typeface="Helvetica Neue"/>
                <a:sym typeface="Helvetica Neue"/>
              </a:defRPr>
            </a:lvl2pPr>
            <a:lvl3pPr indent="-304800" lvl="2" marL="1371600" marR="0" rtl="0" algn="l">
              <a:spcBef>
                <a:spcPts val="0"/>
              </a:spcBef>
              <a:spcAft>
                <a:spcPts val="0"/>
              </a:spcAft>
              <a:buClr>
                <a:schemeClr val="dk1"/>
              </a:buClr>
              <a:buSzPts val="1200"/>
              <a:buFont typeface="Helvetica Neue"/>
              <a:buChar char="•"/>
              <a:defRPr i="0" sz="1800" u="none" cap="none" strike="noStrike">
                <a:solidFill>
                  <a:schemeClr val="dk1"/>
                </a:solidFill>
                <a:latin typeface="Helvetica Neue"/>
                <a:ea typeface="Helvetica Neue"/>
                <a:cs typeface="Helvetica Neue"/>
                <a:sym typeface="Helvetica Neue"/>
              </a:defRPr>
            </a:lvl3pPr>
            <a:lvl4pPr indent="-228600" lvl="3" marL="1828800" marR="0" rtl="0" algn="l">
              <a:spcBef>
                <a:spcPts val="0"/>
              </a:spcBef>
              <a:spcAft>
                <a:spcPts val="0"/>
              </a:spcAft>
              <a:buSzPts val="1700"/>
              <a:buFont typeface="Helvetica Neue"/>
              <a:buNone/>
              <a:defRPr i="0" sz="1200" u="none" cap="none" strike="noStrike">
                <a:latin typeface="Helvetica Neue"/>
                <a:ea typeface="Helvetica Neue"/>
                <a:cs typeface="Helvetica Neue"/>
                <a:sym typeface="Helvetica Neue"/>
              </a:defRPr>
            </a:lvl4pPr>
            <a:lvl5pPr indent="-228600" lvl="4" marL="2286000" marR="0" rtl="0" algn="l">
              <a:spcBef>
                <a:spcPts val="0"/>
              </a:spcBef>
              <a:spcAft>
                <a:spcPts val="0"/>
              </a:spcAft>
              <a:buSzPts val="1700"/>
              <a:buFont typeface="Helvetica Neue"/>
              <a:buNone/>
              <a:defRPr i="0" sz="1200" u="none" cap="none" strike="noStrike">
                <a:latin typeface="Helvetica Neue"/>
                <a:ea typeface="Helvetica Neue"/>
                <a:cs typeface="Helvetica Neue"/>
                <a:sym typeface="Helvetica Neue"/>
              </a:defRPr>
            </a:lvl5pPr>
            <a:lvl6pPr indent="-228600" lvl="5" marL="27432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6pPr>
            <a:lvl7pPr indent="-228600" lvl="6" marL="32004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7pPr>
            <a:lvl8pPr indent="-228600" lvl="7" marL="36576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8pPr>
            <a:lvl9pPr indent="-228600" lvl="8" marL="41148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9pPr>
          </a:lstStyle>
          <a:p/>
        </p:txBody>
      </p:sp>
      <p:pic>
        <p:nvPicPr>
          <p:cNvPr id="157" name="Google Shape;157;p27"/>
          <p:cNvPicPr preferRelativeResize="0"/>
          <p:nvPr/>
        </p:nvPicPr>
        <p:blipFill rotWithShape="1">
          <a:blip r:embed="rId3">
            <a:alphaModFix/>
          </a:blip>
          <a:srcRect b="0" l="0" r="0" t="0"/>
          <a:stretch/>
        </p:blipFill>
        <p:spPr>
          <a:xfrm>
            <a:off x="538150" y="5849376"/>
            <a:ext cx="1867562" cy="169924"/>
          </a:xfrm>
          <a:prstGeom prst="rect">
            <a:avLst/>
          </a:prstGeom>
          <a:noFill/>
          <a:ln>
            <a:noFill/>
          </a:ln>
        </p:spPr>
      </p:pic>
      <p:sp>
        <p:nvSpPr>
          <p:cNvPr id="158" name="Google Shape;158;p27"/>
          <p:cNvSpPr txBox="1"/>
          <p:nvPr/>
        </p:nvSpPr>
        <p:spPr>
          <a:xfrm>
            <a:off x="487014" y="6192735"/>
            <a:ext cx="3321900" cy="184800"/>
          </a:xfrm>
          <a:prstGeom prst="rect">
            <a:avLst/>
          </a:prstGeom>
          <a:noFill/>
          <a:ln>
            <a:noFill/>
          </a:ln>
        </p:spPr>
        <p:txBody>
          <a:bodyPr anchorCtr="0" anchor="t" bIns="51800" lIns="103625" spcFirstLastPara="1" rIns="103625" wrap="square" tIns="51800">
            <a:noAutofit/>
          </a:bodyPr>
          <a:lstStyle/>
          <a:p>
            <a:pPr indent="0" lvl="0" marL="0" marR="0" rtl="0" algn="l">
              <a:lnSpc>
                <a:spcPct val="100000"/>
              </a:lnSpc>
              <a:spcBef>
                <a:spcPts val="0"/>
              </a:spcBef>
              <a:spcAft>
                <a:spcPts val="0"/>
              </a:spcAft>
              <a:buClr>
                <a:schemeClr val="dk1"/>
              </a:buClr>
              <a:buSzPts val="800"/>
              <a:buFont typeface="Arial"/>
              <a:buNone/>
            </a:pPr>
            <a:r>
              <a:rPr i="0" lang="en" sz="800" u="none" cap="none" strike="noStrike">
                <a:solidFill>
                  <a:schemeClr val="dk1"/>
                </a:solidFill>
                <a:latin typeface="Helvetica Neue"/>
                <a:ea typeface="Helvetica Neue"/>
                <a:cs typeface="Helvetica Neue"/>
                <a:sym typeface="Helvetica Neue"/>
              </a:rPr>
              <a:t>© </a:t>
            </a:r>
            <a:r>
              <a:rPr lang="en" sz="800">
                <a:solidFill>
                  <a:schemeClr val="dk1"/>
                </a:solidFill>
                <a:latin typeface="Helvetica Neue"/>
                <a:ea typeface="Helvetica Neue"/>
                <a:cs typeface="Helvetica Neue"/>
                <a:sym typeface="Helvetica Neue"/>
              </a:rPr>
              <a:t>2021</a:t>
            </a:r>
            <a:r>
              <a:rPr i="0" lang="en" sz="800" u="none" cap="none" strike="noStrike">
                <a:solidFill>
                  <a:schemeClr val="dk1"/>
                </a:solidFill>
                <a:latin typeface="Helvetica Neue"/>
                <a:ea typeface="Helvetica Neue"/>
                <a:cs typeface="Helvetica Neue"/>
                <a:sym typeface="Helvetica Neue"/>
              </a:rPr>
              <a:t> Bloomberg Finance L.P. All rights reserved.</a:t>
            </a:r>
            <a:endParaRPr sz="1700">
              <a:latin typeface="Helvetica Neue"/>
              <a:ea typeface="Helvetica Neue"/>
              <a:cs typeface="Helvetica Neue"/>
              <a:sym typeface="Helvetica Neue"/>
            </a:endParaRPr>
          </a:p>
        </p:txBody>
      </p:sp>
      <p:sp>
        <p:nvSpPr>
          <p:cNvPr id="159" name="Google Shape;159;p27"/>
          <p:cNvSpPr txBox="1"/>
          <p:nvPr/>
        </p:nvSpPr>
        <p:spPr>
          <a:xfrm>
            <a:off x="11408769" y="6488478"/>
            <a:ext cx="731700" cy="369600"/>
          </a:xfrm>
          <a:prstGeom prst="rect">
            <a:avLst/>
          </a:prstGeom>
          <a:noFill/>
          <a:ln>
            <a:noFill/>
          </a:ln>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b="1" lang="en" sz="1500">
                <a:latin typeface="Helvetica Neue"/>
                <a:ea typeface="Helvetica Neue"/>
                <a:cs typeface="Helvetica Neue"/>
                <a:sym typeface="Helvetica Neue"/>
              </a:rPr>
              <a:t>‹#›</a:t>
            </a:fld>
            <a:endParaRPr b="1" sz="1500">
              <a:latin typeface="Helvetica Neue"/>
              <a:ea typeface="Helvetica Neue"/>
              <a:cs typeface="Helvetica Neue"/>
              <a:sym typeface="Helvetica Neue"/>
            </a:endParaRPr>
          </a:p>
        </p:txBody>
      </p:sp>
      <p:sp>
        <p:nvSpPr>
          <p:cNvPr id="160" name="Google Shape;160;p2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chemeClr val="dk1"/>
                </a:solidFill>
                <a:latin typeface="Helvetica Neue"/>
                <a:ea typeface="Helvetica Neue"/>
                <a:cs typeface="Helvetica Neue"/>
                <a:sym typeface="Helvetica Neue"/>
              </a:defRPr>
            </a:lvl1pPr>
            <a:lvl2pPr lvl="1" rtl="0">
              <a:buNone/>
              <a:defRPr>
                <a:solidFill>
                  <a:schemeClr val="dk1"/>
                </a:solidFill>
                <a:latin typeface="Helvetica Neue"/>
                <a:ea typeface="Helvetica Neue"/>
                <a:cs typeface="Helvetica Neue"/>
                <a:sym typeface="Helvetica Neue"/>
              </a:defRPr>
            </a:lvl2pPr>
            <a:lvl3pPr lvl="2" rtl="0">
              <a:buNone/>
              <a:defRPr>
                <a:solidFill>
                  <a:schemeClr val="dk1"/>
                </a:solidFill>
                <a:latin typeface="Helvetica Neue"/>
                <a:ea typeface="Helvetica Neue"/>
                <a:cs typeface="Helvetica Neue"/>
                <a:sym typeface="Helvetica Neue"/>
              </a:defRPr>
            </a:lvl3pPr>
            <a:lvl4pPr lvl="3" rtl="0">
              <a:buNone/>
              <a:defRPr>
                <a:solidFill>
                  <a:schemeClr val="dk1"/>
                </a:solidFill>
                <a:latin typeface="Helvetica Neue"/>
                <a:ea typeface="Helvetica Neue"/>
                <a:cs typeface="Helvetica Neue"/>
                <a:sym typeface="Helvetica Neue"/>
              </a:defRPr>
            </a:lvl4pPr>
            <a:lvl5pPr lvl="4" rtl="0">
              <a:buNone/>
              <a:defRPr>
                <a:solidFill>
                  <a:schemeClr val="dk1"/>
                </a:solidFill>
                <a:latin typeface="Helvetica Neue"/>
                <a:ea typeface="Helvetica Neue"/>
                <a:cs typeface="Helvetica Neue"/>
                <a:sym typeface="Helvetica Neue"/>
              </a:defRPr>
            </a:lvl5pPr>
            <a:lvl6pPr lvl="5" rtl="0">
              <a:buNone/>
              <a:defRPr>
                <a:solidFill>
                  <a:schemeClr val="dk1"/>
                </a:solidFill>
                <a:latin typeface="Helvetica Neue"/>
                <a:ea typeface="Helvetica Neue"/>
                <a:cs typeface="Helvetica Neue"/>
                <a:sym typeface="Helvetica Neue"/>
              </a:defRPr>
            </a:lvl6pPr>
            <a:lvl7pPr lvl="6" rtl="0">
              <a:buNone/>
              <a:defRPr>
                <a:solidFill>
                  <a:schemeClr val="dk1"/>
                </a:solidFill>
                <a:latin typeface="Helvetica Neue"/>
                <a:ea typeface="Helvetica Neue"/>
                <a:cs typeface="Helvetica Neue"/>
                <a:sym typeface="Helvetica Neue"/>
              </a:defRPr>
            </a:lvl7pPr>
            <a:lvl8pPr lvl="7" rtl="0">
              <a:buNone/>
              <a:defRPr>
                <a:solidFill>
                  <a:schemeClr val="dk1"/>
                </a:solidFill>
                <a:latin typeface="Helvetica Neue"/>
                <a:ea typeface="Helvetica Neue"/>
                <a:cs typeface="Helvetica Neue"/>
                <a:sym typeface="Helvetica Neue"/>
              </a:defRPr>
            </a:lvl8pPr>
            <a:lvl9pPr lvl="8" rtl="0">
              <a:buNone/>
              <a:defRPr>
                <a:solidFill>
                  <a:schemeClr val="dk1"/>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4">
  <p:cSld name="Slide Design 4">
    <p:spTree>
      <p:nvGrpSpPr>
        <p:cNvPr id="161" name="Shape 161"/>
        <p:cNvGrpSpPr/>
        <p:nvPr/>
      </p:nvGrpSpPr>
      <p:grpSpPr>
        <a:xfrm>
          <a:off x="0" y="0"/>
          <a:ext cx="0" cy="0"/>
          <a:chOff x="0" y="0"/>
          <a:chExt cx="0" cy="0"/>
        </a:xfrm>
      </p:grpSpPr>
      <p:pic>
        <p:nvPicPr>
          <p:cNvPr id="162" name="Google Shape;162;p28"/>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163" name="Google Shape;163;p28"/>
          <p:cNvSpPr txBox="1"/>
          <p:nvPr>
            <p:ph type="title"/>
          </p:nvPr>
        </p:nvSpPr>
        <p:spPr>
          <a:xfrm>
            <a:off x="545242" y="477708"/>
            <a:ext cx="94227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SzPts val="1700"/>
              <a:buFont typeface="Helvetica Neue"/>
              <a:buNone/>
              <a:defRPr b="1" i="0" sz="3200" u="none" cap="none" strike="noStrike">
                <a:solidFill>
                  <a:schemeClr val="dk1"/>
                </a:solidFill>
                <a:latin typeface="Helvetica Neue"/>
                <a:ea typeface="Helvetica Neue"/>
                <a:cs typeface="Helvetica Neue"/>
                <a:sym typeface="Helvetica Neue"/>
              </a:defRPr>
            </a:lvl1pPr>
            <a:lvl2pPr lvl="1" rtl="0">
              <a:spcBef>
                <a:spcPts val="0"/>
              </a:spcBef>
              <a:spcAft>
                <a:spcPts val="0"/>
              </a:spcAft>
              <a:buSzPts val="1700"/>
              <a:buFont typeface="Helvetica Neue"/>
              <a:buNone/>
              <a:defRPr sz="2100">
                <a:latin typeface="Helvetica Neue"/>
                <a:ea typeface="Helvetica Neue"/>
                <a:cs typeface="Helvetica Neue"/>
                <a:sym typeface="Helvetica Neue"/>
              </a:defRPr>
            </a:lvl2pPr>
            <a:lvl3pPr lvl="2" rtl="0">
              <a:spcBef>
                <a:spcPts val="0"/>
              </a:spcBef>
              <a:spcAft>
                <a:spcPts val="0"/>
              </a:spcAft>
              <a:buSzPts val="1700"/>
              <a:buFont typeface="Helvetica Neue"/>
              <a:buNone/>
              <a:defRPr sz="2100">
                <a:latin typeface="Helvetica Neue"/>
                <a:ea typeface="Helvetica Neue"/>
                <a:cs typeface="Helvetica Neue"/>
                <a:sym typeface="Helvetica Neue"/>
              </a:defRPr>
            </a:lvl3pPr>
            <a:lvl4pPr lvl="3" rtl="0">
              <a:spcBef>
                <a:spcPts val="0"/>
              </a:spcBef>
              <a:spcAft>
                <a:spcPts val="0"/>
              </a:spcAft>
              <a:buSzPts val="1700"/>
              <a:buFont typeface="Helvetica Neue"/>
              <a:buNone/>
              <a:defRPr sz="2100">
                <a:latin typeface="Helvetica Neue"/>
                <a:ea typeface="Helvetica Neue"/>
                <a:cs typeface="Helvetica Neue"/>
                <a:sym typeface="Helvetica Neue"/>
              </a:defRPr>
            </a:lvl4pPr>
            <a:lvl5pPr lvl="4" rtl="0">
              <a:spcBef>
                <a:spcPts val="0"/>
              </a:spcBef>
              <a:spcAft>
                <a:spcPts val="0"/>
              </a:spcAft>
              <a:buSzPts val="1700"/>
              <a:buFont typeface="Helvetica Neue"/>
              <a:buNone/>
              <a:defRPr sz="2100">
                <a:latin typeface="Helvetica Neue"/>
                <a:ea typeface="Helvetica Neue"/>
                <a:cs typeface="Helvetica Neue"/>
                <a:sym typeface="Helvetica Neue"/>
              </a:defRPr>
            </a:lvl5pPr>
            <a:lvl6pPr lvl="5" rtl="0">
              <a:spcBef>
                <a:spcPts val="0"/>
              </a:spcBef>
              <a:spcAft>
                <a:spcPts val="0"/>
              </a:spcAft>
              <a:buSzPts val="1700"/>
              <a:buFont typeface="Helvetica Neue"/>
              <a:buNone/>
              <a:defRPr sz="2100">
                <a:latin typeface="Helvetica Neue"/>
                <a:ea typeface="Helvetica Neue"/>
                <a:cs typeface="Helvetica Neue"/>
                <a:sym typeface="Helvetica Neue"/>
              </a:defRPr>
            </a:lvl6pPr>
            <a:lvl7pPr lvl="6" rtl="0">
              <a:spcBef>
                <a:spcPts val="0"/>
              </a:spcBef>
              <a:spcAft>
                <a:spcPts val="0"/>
              </a:spcAft>
              <a:buSzPts val="1700"/>
              <a:buFont typeface="Helvetica Neue"/>
              <a:buNone/>
              <a:defRPr sz="2100">
                <a:latin typeface="Helvetica Neue"/>
                <a:ea typeface="Helvetica Neue"/>
                <a:cs typeface="Helvetica Neue"/>
                <a:sym typeface="Helvetica Neue"/>
              </a:defRPr>
            </a:lvl7pPr>
            <a:lvl8pPr lvl="7" rtl="0">
              <a:spcBef>
                <a:spcPts val="0"/>
              </a:spcBef>
              <a:spcAft>
                <a:spcPts val="0"/>
              </a:spcAft>
              <a:buSzPts val="1700"/>
              <a:buFont typeface="Helvetica Neue"/>
              <a:buNone/>
              <a:defRPr sz="2100">
                <a:latin typeface="Helvetica Neue"/>
                <a:ea typeface="Helvetica Neue"/>
                <a:cs typeface="Helvetica Neue"/>
                <a:sym typeface="Helvetica Neue"/>
              </a:defRPr>
            </a:lvl8pPr>
            <a:lvl9pPr lvl="8" rtl="0">
              <a:spcBef>
                <a:spcPts val="0"/>
              </a:spcBef>
              <a:spcAft>
                <a:spcPts val="0"/>
              </a:spcAft>
              <a:buSzPts val="1700"/>
              <a:buFont typeface="Helvetica Neue"/>
              <a:buNone/>
              <a:defRPr sz="2100">
                <a:latin typeface="Helvetica Neue"/>
                <a:ea typeface="Helvetica Neue"/>
                <a:cs typeface="Helvetica Neue"/>
                <a:sym typeface="Helvetica Neue"/>
              </a:defRPr>
            </a:lvl9pPr>
          </a:lstStyle>
          <a:p/>
        </p:txBody>
      </p:sp>
      <p:sp>
        <p:nvSpPr>
          <p:cNvPr id="164" name="Google Shape;164;p28"/>
          <p:cNvSpPr txBox="1"/>
          <p:nvPr>
            <p:ph idx="1" type="body"/>
          </p:nvPr>
        </p:nvSpPr>
        <p:spPr>
          <a:xfrm>
            <a:off x="548605" y="1174293"/>
            <a:ext cx="9419400" cy="4251600"/>
          </a:xfrm>
          <a:prstGeom prst="rect">
            <a:avLst/>
          </a:prstGeom>
          <a:noFill/>
          <a:ln>
            <a:noFill/>
          </a:ln>
        </p:spPr>
        <p:txBody>
          <a:bodyPr anchorCtr="0" anchor="t" bIns="51800" lIns="103625" spcFirstLastPara="1" rIns="103625" wrap="square" tIns="51800">
            <a:noAutofit/>
          </a:bodyPr>
          <a:lstStyle>
            <a:lvl1pPr indent="-412750" lvl="0" marL="457200" marR="0" rtl="0" algn="l">
              <a:lnSpc>
                <a:spcPct val="100000"/>
              </a:lnSpc>
              <a:spcBef>
                <a:spcPts val="0"/>
              </a:spcBef>
              <a:spcAft>
                <a:spcPts val="0"/>
              </a:spcAft>
              <a:buClr>
                <a:schemeClr val="dk1"/>
              </a:buClr>
              <a:buSzPts val="2900"/>
              <a:buFont typeface="Helvetica Neue"/>
              <a:buChar char="•"/>
              <a:defRPr i="0" sz="2900" u="none" cap="none" strike="noStrike">
                <a:solidFill>
                  <a:schemeClr val="dk1"/>
                </a:solidFill>
                <a:latin typeface="Helvetica Neue"/>
                <a:ea typeface="Helvetica Neue"/>
                <a:cs typeface="Helvetica Neue"/>
                <a:sym typeface="Helvetica Neue"/>
              </a:defRPr>
            </a:lvl1pPr>
            <a:lvl2pPr indent="-304800" lvl="1" marL="914400" marR="0" rtl="0" algn="l">
              <a:lnSpc>
                <a:spcPct val="100000"/>
              </a:lnSpc>
              <a:spcBef>
                <a:spcPts val="0"/>
              </a:spcBef>
              <a:spcAft>
                <a:spcPts val="0"/>
              </a:spcAft>
              <a:buClr>
                <a:schemeClr val="dk1"/>
              </a:buClr>
              <a:buSzPts val="1200"/>
              <a:buFont typeface="Helvetica Neue"/>
              <a:buChar char="—"/>
              <a:defRPr i="0" sz="1200" u="none" cap="none" strike="noStrike">
                <a:solidFill>
                  <a:schemeClr val="dk1"/>
                </a:solidFill>
                <a:latin typeface="Helvetica Neue"/>
                <a:ea typeface="Helvetica Neue"/>
                <a:cs typeface="Helvetica Neue"/>
                <a:sym typeface="Helvetica Neue"/>
              </a:defRPr>
            </a:lvl2pPr>
            <a:lvl3pPr indent="-304800" lvl="2" marL="1371600" marR="0" rtl="0" algn="l">
              <a:spcBef>
                <a:spcPts val="0"/>
              </a:spcBef>
              <a:spcAft>
                <a:spcPts val="0"/>
              </a:spcAft>
              <a:buClr>
                <a:schemeClr val="dk1"/>
              </a:buClr>
              <a:buSzPts val="1200"/>
              <a:buFont typeface="Helvetica Neue"/>
              <a:buChar char="•"/>
              <a:defRPr i="0" sz="1800" u="none" cap="none" strike="noStrike">
                <a:solidFill>
                  <a:schemeClr val="dk1"/>
                </a:solidFill>
                <a:latin typeface="Helvetica Neue"/>
                <a:ea typeface="Helvetica Neue"/>
                <a:cs typeface="Helvetica Neue"/>
                <a:sym typeface="Helvetica Neue"/>
              </a:defRPr>
            </a:lvl3pPr>
            <a:lvl4pPr indent="-228600" lvl="3" marL="1828800" marR="0" rtl="0" algn="l">
              <a:spcBef>
                <a:spcPts val="0"/>
              </a:spcBef>
              <a:spcAft>
                <a:spcPts val="0"/>
              </a:spcAft>
              <a:buSzPts val="1700"/>
              <a:buFont typeface="Helvetica Neue"/>
              <a:buNone/>
              <a:defRPr i="0" sz="1200" u="none" cap="none" strike="noStrike">
                <a:latin typeface="Helvetica Neue"/>
                <a:ea typeface="Helvetica Neue"/>
                <a:cs typeface="Helvetica Neue"/>
                <a:sym typeface="Helvetica Neue"/>
              </a:defRPr>
            </a:lvl4pPr>
            <a:lvl5pPr indent="-228600" lvl="4" marL="2286000" marR="0" rtl="0" algn="l">
              <a:spcBef>
                <a:spcPts val="0"/>
              </a:spcBef>
              <a:spcAft>
                <a:spcPts val="0"/>
              </a:spcAft>
              <a:buSzPts val="1700"/>
              <a:buFont typeface="Helvetica Neue"/>
              <a:buNone/>
              <a:defRPr i="0" sz="1200" u="none" cap="none" strike="noStrike">
                <a:latin typeface="Helvetica Neue"/>
                <a:ea typeface="Helvetica Neue"/>
                <a:cs typeface="Helvetica Neue"/>
                <a:sym typeface="Helvetica Neue"/>
              </a:defRPr>
            </a:lvl5pPr>
            <a:lvl6pPr indent="-228600" lvl="5" marL="27432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6pPr>
            <a:lvl7pPr indent="-228600" lvl="6" marL="32004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7pPr>
            <a:lvl8pPr indent="-228600" lvl="7" marL="36576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8pPr>
            <a:lvl9pPr indent="-228600" lvl="8" marL="4114800" marR="0" rtl="0" algn="l">
              <a:spcBef>
                <a:spcPts val="0"/>
              </a:spcBef>
              <a:spcAft>
                <a:spcPts val="0"/>
              </a:spcAft>
              <a:buSzPts val="1700"/>
              <a:buFont typeface="Helvetica Neue"/>
              <a:buNone/>
              <a:defRPr i="0" sz="2100" u="none" cap="none" strike="noStrike">
                <a:latin typeface="Helvetica Neue"/>
                <a:ea typeface="Helvetica Neue"/>
                <a:cs typeface="Helvetica Neue"/>
                <a:sym typeface="Helvetica Neue"/>
              </a:defRPr>
            </a:lvl9pPr>
          </a:lstStyle>
          <a:p/>
        </p:txBody>
      </p:sp>
      <p:sp>
        <p:nvSpPr>
          <p:cNvPr id="165" name="Google Shape;165;p28"/>
          <p:cNvSpPr txBox="1"/>
          <p:nvPr/>
        </p:nvSpPr>
        <p:spPr>
          <a:xfrm>
            <a:off x="11408769" y="6488478"/>
            <a:ext cx="731700" cy="369600"/>
          </a:xfrm>
          <a:prstGeom prst="rect">
            <a:avLst/>
          </a:prstGeom>
          <a:noFill/>
          <a:ln>
            <a:noFill/>
          </a:ln>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b="1" lang="en" sz="1500">
                <a:latin typeface="Helvetica Neue"/>
                <a:ea typeface="Helvetica Neue"/>
                <a:cs typeface="Helvetica Neue"/>
                <a:sym typeface="Helvetica Neue"/>
              </a:rPr>
              <a:t>‹#›</a:t>
            </a:fld>
            <a:endParaRPr b="1" sz="1500">
              <a:latin typeface="Helvetica Neue"/>
              <a:ea typeface="Helvetica Neue"/>
              <a:cs typeface="Helvetica Neue"/>
              <a:sym typeface="Helvetica Neue"/>
            </a:endParaRPr>
          </a:p>
        </p:txBody>
      </p:sp>
      <p:sp>
        <p:nvSpPr>
          <p:cNvPr id="166" name="Google Shape;166;p2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lvl1pPr lvl="0" rtl="0">
              <a:buNone/>
              <a:defRPr>
                <a:solidFill>
                  <a:schemeClr val="dk1"/>
                </a:solidFill>
                <a:latin typeface="Helvetica Neue"/>
                <a:ea typeface="Helvetica Neue"/>
                <a:cs typeface="Helvetica Neue"/>
                <a:sym typeface="Helvetica Neue"/>
              </a:defRPr>
            </a:lvl1pPr>
            <a:lvl2pPr lvl="1" rtl="0">
              <a:buNone/>
              <a:defRPr>
                <a:solidFill>
                  <a:schemeClr val="dk1"/>
                </a:solidFill>
                <a:latin typeface="Helvetica Neue"/>
                <a:ea typeface="Helvetica Neue"/>
                <a:cs typeface="Helvetica Neue"/>
                <a:sym typeface="Helvetica Neue"/>
              </a:defRPr>
            </a:lvl2pPr>
            <a:lvl3pPr lvl="2" rtl="0">
              <a:buNone/>
              <a:defRPr>
                <a:solidFill>
                  <a:schemeClr val="dk1"/>
                </a:solidFill>
                <a:latin typeface="Helvetica Neue"/>
                <a:ea typeface="Helvetica Neue"/>
                <a:cs typeface="Helvetica Neue"/>
                <a:sym typeface="Helvetica Neue"/>
              </a:defRPr>
            </a:lvl3pPr>
            <a:lvl4pPr lvl="3" rtl="0">
              <a:buNone/>
              <a:defRPr>
                <a:solidFill>
                  <a:schemeClr val="dk1"/>
                </a:solidFill>
                <a:latin typeface="Helvetica Neue"/>
                <a:ea typeface="Helvetica Neue"/>
                <a:cs typeface="Helvetica Neue"/>
                <a:sym typeface="Helvetica Neue"/>
              </a:defRPr>
            </a:lvl4pPr>
            <a:lvl5pPr lvl="4" rtl="0">
              <a:buNone/>
              <a:defRPr>
                <a:solidFill>
                  <a:schemeClr val="dk1"/>
                </a:solidFill>
                <a:latin typeface="Helvetica Neue"/>
                <a:ea typeface="Helvetica Neue"/>
                <a:cs typeface="Helvetica Neue"/>
                <a:sym typeface="Helvetica Neue"/>
              </a:defRPr>
            </a:lvl5pPr>
            <a:lvl6pPr lvl="5" rtl="0">
              <a:buNone/>
              <a:defRPr>
                <a:solidFill>
                  <a:schemeClr val="dk1"/>
                </a:solidFill>
                <a:latin typeface="Helvetica Neue"/>
                <a:ea typeface="Helvetica Neue"/>
                <a:cs typeface="Helvetica Neue"/>
                <a:sym typeface="Helvetica Neue"/>
              </a:defRPr>
            </a:lvl6pPr>
            <a:lvl7pPr lvl="6" rtl="0">
              <a:buNone/>
              <a:defRPr>
                <a:solidFill>
                  <a:schemeClr val="dk1"/>
                </a:solidFill>
                <a:latin typeface="Helvetica Neue"/>
                <a:ea typeface="Helvetica Neue"/>
                <a:cs typeface="Helvetica Neue"/>
                <a:sym typeface="Helvetica Neue"/>
              </a:defRPr>
            </a:lvl7pPr>
            <a:lvl8pPr lvl="7" rtl="0">
              <a:buNone/>
              <a:defRPr>
                <a:solidFill>
                  <a:schemeClr val="dk1"/>
                </a:solidFill>
                <a:latin typeface="Helvetica Neue"/>
                <a:ea typeface="Helvetica Neue"/>
                <a:cs typeface="Helvetica Neue"/>
                <a:sym typeface="Helvetica Neue"/>
              </a:defRPr>
            </a:lvl8pPr>
            <a:lvl9pPr lvl="8" rtl="0">
              <a:buNone/>
              <a:defRPr>
                <a:solidFill>
                  <a:schemeClr val="dk1"/>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7" name="Shape 167"/>
        <p:cNvGrpSpPr/>
        <p:nvPr/>
      </p:nvGrpSpPr>
      <p:grpSpPr>
        <a:xfrm>
          <a:off x="0" y="0"/>
          <a:ext cx="0" cy="0"/>
          <a:chOff x="0" y="0"/>
          <a:chExt cx="0" cy="0"/>
        </a:xfrm>
      </p:grpSpPr>
      <p:sp>
        <p:nvSpPr>
          <p:cNvPr id="168" name="Google Shape;168;p29"/>
          <p:cNvSpPr/>
          <p:nvPr/>
        </p:nvSpPr>
        <p:spPr>
          <a:xfrm flipH="1" rot="10800000">
            <a:off x="0" y="875100"/>
            <a:ext cx="12191700" cy="5982900"/>
          </a:xfrm>
          <a:prstGeom prst="rect">
            <a:avLst/>
          </a:prstGeom>
          <a:solidFill>
            <a:schemeClr val="accent4"/>
          </a:solidFill>
          <a:ln>
            <a:noFill/>
          </a:ln>
        </p:spPr>
        <p:txBody>
          <a:bodyPr anchorCtr="0" anchor="ctr" bIns="138150" lIns="138150" spcFirstLastPara="1" rIns="138150" wrap="square" tIns="138150">
            <a:noAutofit/>
          </a:bodyPr>
          <a:lstStyle/>
          <a:p>
            <a:pPr indent="0" lvl="0" marL="0" rtl="0" algn="l">
              <a:spcBef>
                <a:spcPts val="0"/>
              </a:spcBef>
              <a:spcAft>
                <a:spcPts val="0"/>
              </a:spcAft>
              <a:buNone/>
            </a:pPr>
            <a:r>
              <a:t/>
            </a:r>
            <a:endParaRPr/>
          </a:p>
        </p:txBody>
      </p:sp>
      <p:sp>
        <p:nvSpPr>
          <p:cNvPr id="169" name="Google Shape;169;p29"/>
          <p:cNvSpPr/>
          <p:nvPr/>
        </p:nvSpPr>
        <p:spPr>
          <a:xfrm>
            <a:off x="0" y="875133"/>
            <a:ext cx="12191700" cy="1449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138150" lIns="138150" spcFirstLastPara="1" rIns="138150" wrap="square" tIns="138150">
            <a:noAutofit/>
          </a:bodyPr>
          <a:lstStyle/>
          <a:p>
            <a:pPr indent="0" lvl="0" marL="0" rtl="0" algn="l">
              <a:spcBef>
                <a:spcPts val="0"/>
              </a:spcBef>
              <a:spcAft>
                <a:spcPts val="0"/>
              </a:spcAft>
              <a:buNone/>
            </a:pPr>
            <a:r>
              <a:t/>
            </a:r>
            <a:endParaRPr/>
          </a:p>
        </p:txBody>
      </p:sp>
      <p:sp>
        <p:nvSpPr>
          <p:cNvPr id="170" name="Google Shape;170;p29"/>
          <p:cNvSpPr txBox="1"/>
          <p:nvPr>
            <p:ph type="title"/>
          </p:nvPr>
        </p:nvSpPr>
        <p:spPr>
          <a:xfrm>
            <a:off x="130997" y="21800"/>
            <a:ext cx="11768400" cy="803700"/>
          </a:xfrm>
          <a:prstGeom prst="rect">
            <a:avLst/>
          </a:prstGeom>
        </p:spPr>
        <p:txBody>
          <a:bodyPr anchorCtr="0" anchor="ctr" bIns="0" lIns="0" spcFirstLastPara="1" rIns="0" wrap="square" tIns="0">
            <a:noAutofit/>
          </a:bodyPr>
          <a:lstStyle>
            <a:lvl1pPr lvl="0" rtl="0">
              <a:spcBef>
                <a:spcPts val="0"/>
              </a:spcBef>
              <a:spcAft>
                <a:spcPts val="0"/>
              </a:spcAft>
              <a:buSzPts val="2700"/>
              <a:buNone/>
              <a:defRPr sz="2700"/>
            </a:lvl1pPr>
            <a:lvl2pPr lvl="1" rtl="0">
              <a:spcBef>
                <a:spcPts val="0"/>
              </a:spcBef>
              <a:spcAft>
                <a:spcPts val="0"/>
              </a:spcAft>
              <a:buSzPts val="2700"/>
              <a:buNone/>
              <a:defRPr sz="2700"/>
            </a:lvl2pPr>
            <a:lvl3pPr lvl="2" rtl="0">
              <a:spcBef>
                <a:spcPts val="0"/>
              </a:spcBef>
              <a:spcAft>
                <a:spcPts val="0"/>
              </a:spcAft>
              <a:buSzPts val="2700"/>
              <a:buNone/>
              <a:defRPr sz="2700"/>
            </a:lvl3pPr>
            <a:lvl4pPr lvl="3" rtl="0">
              <a:spcBef>
                <a:spcPts val="0"/>
              </a:spcBef>
              <a:spcAft>
                <a:spcPts val="0"/>
              </a:spcAft>
              <a:buSzPts val="2700"/>
              <a:buNone/>
              <a:defRPr sz="2700"/>
            </a:lvl4pPr>
            <a:lvl5pPr lvl="4" rtl="0">
              <a:spcBef>
                <a:spcPts val="0"/>
              </a:spcBef>
              <a:spcAft>
                <a:spcPts val="0"/>
              </a:spcAft>
              <a:buSzPts val="2700"/>
              <a:buNone/>
              <a:defRPr sz="2700"/>
            </a:lvl5pPr>
            <a:lvl6pPr lvl="5" rtl="0">
              <a:spcBef>
                <a:spcPts val="0"/>
              </a:spcBef>
              <a:spcAft>
                <a:spcPts val="0"/>
              </a:spcAft>
              <a:buSzPts val="2700"/>
              <a:buNone/>
              <a:defRPr sz="2700"/>
            </a:lvl6pPr>
            <a:lvl7pPr lvl="6" rtl="0">
              <a:spcBef>
                <a:spcPts val="0"/>
              </a:spcBef>
              <a:spcAft>
                <a:spcPts val="0"/>
              </a:spcAft>
              <a:buSzPts val="2700"/>
              <a:buNone/>
              <a:defRPr sz="2700"/>
            </a:lvl7pPr>
            <a:lvl8pPr lvl="7" rtl="0">
              <a:spcBef>
                <a:spcPts val="0"/>
              </a:spcBef>
              <a:spcAft>
                <a:spcPts val="0"/>
              </a:spcAft>
              <a:buSzPts val="2700"/>
              <a:buNone/>
              <a:defRPr sz="2700"/>
            </a:lvl8pPr>
            <a:lvl9pPr lvl="8" rtl="0">
              <a:spcBef>
                <a:spcPts val="0"/>
              </a:spcBef>
              <a:spcAft>
                <a:spcPts val="0"/>
              </a:spcAft>
              <a:buSzPts val="2700"/>
              <a:buNone/>
              <a:defRPr sz="2700"/>
            </a:lvl9pPr>
          </a:lstStyle>
          <a:p/>
        </p:txBody>
      </p:sp>
      <p:sp>
        <p:nvSpPr>
          <p:cNvPr id="171" name="Google Shape;171;p29"/>
          <p:cNvSpPr txBox="1"/>
          <p:nvPr>
            <p:ph idx="12" type="sldNum"/>
          </p:nvPr>
        </p:nvSpPr>
        <p:spPr>
          <a:xfrm>
            <a:off x="11364442" y="6260831"/>
            <a:ext cx="731700" cy="524700"/>
          </a:xfrm>
          <a:prstGeom prst="rect">
            <a:avLst/>
          </a:prstGeom>
        </p:spPr>
        <p:txBody>
          <a:bodyPr anchorCtr="0" anchor="t" bIns="138150" lIns="138150" spcFirstLastPara="1" rIns="138150" wrap="square" tIns="138150">
            <a:noAutofit/>
          </a:bodyPr>
          <a:lstStyle>
            <a:lvl1pPr lvl="0" rtl="0">
              <a:buNone/>
              <a:defRPr sz="2100"/>
            </a:lvl1pPr>
            <a:lvl2pPr lvl="1" rtl="0">
              <a:buNone/>
              <a:defRPr sz="2100"/>
            </a:lvl2pPr>
            <a:lvl3pPr lvl="2" rtl="0">
              <a:buNone/>
              <a:defRPr sz="2100"/>
            </a:lvl3pPr>
            <a:lvl4pPr lvl="3" rtl="0">
              <a:buNone/>
              <a:defRPr sz="2100"/>
            </a:lvl4pPr>
            <a:lvl5pPr lvl="4" rtl="0">
              <a:buNone/>
              <a:defRPr sz="2100"/>
            </a:lvl5pPr>
            <a:lvl6pPr lvl="5" rtl="0">
              <a:buNone/>
              <a:defRPr sz="2100"/>
            </a:lvl6pPr>
            <a:lvl7pPr lvl="6" rtl="0">
              <a:buNone/>
              <a:defRPr sz="2100"/>
            </a:lvl7pPr>
            <a:lvl8pPr lvl="7" rtl="0">
              <a:buNone/>
              <a:defRPr sz="2100"/>
            </a:lvl8pPr>
            <a:lvl9pPr lvl="8" rtl="0">
              <a:buNone/>
              <a:defRPr sz="21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76" name="Shape 176"/>
        <p:cNvGrpSpPr/>
        <p:nvPr/>
      </p:nvGrpSpPr>
      <p:grpSpPr>
        <a:xfrm>
          <a:off x="0" y="0"/>
          <a:ext cx="0" cy="0"/>
          <a:chOff x="0" y="0"/>
          <a:chExt cx="0" cy="0"/>
        </a:xfrm>
      </p:grpSpPr>
      <p:pic>
        <p:nvPicPr>
          <p:cNvPr id="177" name="Google Shape;177;p31"/>
          <p:cNvPicPr preferRelativeResize="0"/>
          <p:nvPr/>
        </p:nvPicPr>
        <p:blipFill rotWithShape="1">
          <a:blip r:embed="rId2">
            <a:alphaModFix/>
          </a:blip>
          <a:srcRect b="5740" l="0" r="0" t="0"/>
          <a:stretch/>
        </p:blipFill>
        <p:spPr>
          <a:xfrm>
            <a:off x="0" y="393700"/>
            <a:ext cx="12191700" cy="6464301"/>
          </a:xfrm>
          <a:prstGeom prst="rect">
            <a:avLst/>
          </a:prstGeom>
          <a:noFill/>
          <a:ln>
            <a:noFill/>
          </a:ln>
        </p:spPr>
      </p:pic>
      <p:sp>
        <p:nvSpPr>
          <p:cNvPr id="178" name="Google Shape;178;p31"/>
          <p:cNvSpPr txBox="1"/>
          <p:nvPr/>
        </p:nvSpPr>
        <p:spPr>
          <a:xfrm>
            <a:off x="423325" y="6581775"/>
            <a:ext cx="3934800" cy="21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Arial"/>
              <a:buNone/>
            </a:pPr>
            <a:r>
              <a:rPr b="0" i="0" lang="en" sz="800" u="none" cap="none" strike="noStrike">
                <a:solidFill>
                  <a:schemeClr val="dk1"/>
                </a:solidFill>
                <a:latin typeface="Arial"/>
                <a:ea typeface="Arial"/>
                <a:cs typeface="Arial"/>
                <a:sym typeface="Arial"/>
              </a:rPr>
              <a:t>© 2018 Bloomberg Finance L.P. All rights reserved.</a:t>
            </a:r>
            <a:endParaRPr b="0" i="0" sz="1400" u="none" cap="none" strike="noStrike">
              <a:solidFill>
                <a:srgbClr val="000000"/>
              </a:solidFill>
              <a:latin typeface="Arial"/>
              <a:ea typeface="Arial"/>
              <a:cs typeface="Arial"/>
              <a:sym typeface="Arial"/>
            </a:endParaRPr>
          </a:p>
        </p:txBody>
      </p:sp>
      <p:sp>
        <p:nvSpPr>
          <p:cNvPr id="179" name="Google Shape;179;p31"/>
          <p:cNvSpPr txBox="1"/>
          <p:nvPr>
            <p:ph type="title"/>
          </p:nvPr>
        </p:nvSpPr>
        <p:spPr>
          <a:xfrm>
            <a:off x="538771" y="378337"/>
            <a:ext cx="6179400" cy="2640900"/>
          </a:xfrm>
          <a:prstGeom prst="rect">
            <a:avLst/>
          </a:prstGeom>
          <a:noFill/>
          <a:ln>
            <a:noFill/>
          </a:ln>
        </p:spPr>
        <p:txBody>
          <a:bodyPr anchorCtr="0" anchor="t" bIns="0" lIns="0" spcFirstLastPara="1" rIns="0" wrap="square" tIns="0">
            <a:noAutofit/>
          </a:bodyPr>
          <a:lstStyle>
            <a:lvl1pPr lvl="0" rtl="0" algn="l">
              <a:lnSpc>
                <a:spcPct val="133333"/>
              </a:lnSpc>
              <a:spcBef>
                <a:spcPts val="0"/>
              </a:spcBef>
              <a:spcAft>
                <a:spcPts val="0"/>
              </a:spcAft>
              <a:buClr>
                <a:schemeClr val="lt1"/>
              </a:buClr>
              <a:buSzPts val="1400"/>
              <a:buFont typeface="Arial"/>
              <a:buNone/>
              <a:defRPr b="1" i="0" sz="5400">
                <a:solidFill>
                  <a:schemeClr val="lt1"/>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0" name="Google Shape;180;p31"/>
          <p:cNvSpPr txBox="1"/>
          <p:nvPr>
            <p:ph idx="1" type="body"/>
          </p:nvPr>
        </p:nvSpPr>
        <p:spPr>
          <a:xfrm>
            <a:off x="538771" y="3222445"/>
            <a:ext cx="61788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400"/>
              <a:buFont typeface="Arial"/>
              <a:buNone/>
              <a:defRPr b="1" sz="2400">
                <a:solidFill>
                  <a:schemeClr val="lt1"/>
                </a:solidFill>
                <a:latin typeface="Arial"/>
                <a:ea typeface="Arial"/>
                <a:cs typeface="Arial"/>
                <a:sym typeface="Arial"/>
              </a:defRPr>
            </a:lvl1pPr>
            <a:lvl2pPr indent="-228600" lvl="1" marL="914400" rtl="0" algn="l">
              <a:lnSpc>
                <a:spcPct val="100000"/>
              </a:lnSpc>
              <a:spcBef>
                <a:spcPts val="0"/>
              </a:spcBef>
              <a:spcAft>
                <a:spcPts val="0"/>
              </a:spcAft>
              <a:buSzPts val="1400"/>
              <a:buFont typeface="Arial"/>
              <a:buNone/>
              <a:defRPr sz="1051">
                <a:latin typeface="Arial"/>
                <a:ea typeface="Arial"/>
                <a:cs typeface="Arial"/>
                <a:sym typeface="Arial"/>
              </a:defRPr>
            </a:lvl2pPr>
            <a:lvl3pPr indent="-228600" lvl="2" marL="1371600" rtl="0" algn="l">
              <a:lnSpc>
                <a:spcPct val="100000"/>
              </a:lnSpc>
              <a:spcBef>
                <a:spcPts val="0"/>
              </a:spcBef>
              <a:spcAft>
                <a:spcPts val="0"/>
              </a:spcAft>
              <a:buSzPts val="1400"/>
              <a:buFont typeface="Arial"/>
              <a:buNone/>
              <a:defRPr sz="1051">
                <a:latin typeface="Arial"/>
                <a:ea typeface="Arial"/>
                <a:cs typeface="Arial"/>
                <a:sym typeface="Arial"/>
              </a:defRPr>
            </a:lvl3pPr>
            <a:lvl4pPr indent="-228600" lvl="3" marL="1828800" rtl="0" algn="l">
              <a:lnSpc>
                <a:spcPct val="100000"/>
              </a:lnSpc>
              <a:spcBef>
                <a:spcPts val="0"/>
              </a:spcBef>
              <a:spcAft>
                <a:spcPts val="0"/>
              </a:spcAft>
              <a:buSzPts val="1400"/>
              <a:buFont typeface="Arial"/>
              <a:buNone/>
              <a:defRPr sz="1051">
                <a:latin typeface="Arial"/>
                <a:ea typeface="Arial"/>
                <a:cs typeface="Arial"/>
                <a:sym typeface="Arial"/>
              </a:defRPr>
            </a:lvl4pPr>
            <a:lvl5pPr indent="-228600" lvl="4" marL="2286000" rtl="0" algn="l">
              <a:lnSpc>
                <a:spcPct val="100000"/>
              </a:lnSpc>
              <a:spcBef>
                <a:spcPts val="0"/>
              </a:spcBef>
              <a:spcAft>
                <a:spcPts val="0"/>
              </a:spcAft>
              <a:buSzPts val="1400"/>
              <a:buFont typeface="Arial"/>
              <a:buNone/>
              <a:defRPr sz="1051">
                <a:latin typeface="Arial"/>
                <a:ea typeface="Arial"/>
                <a:cs typeface="Arial"/>
                <a:sym typeface="Arial"/>
              </a:defRPr>
            </a:lvl5pPr>
            <a:lvl6pPr indent="-228600" lvl="5" marL="2743200" rtl="0" algn="l">
              <a:lnSpc>
                <a:spcPct val="100000"/>
              </a:lnSpc>
              <a:spcBef>
                <a:spcPts val="0"/>
              </a:spcBef>
              <a:spcAft>
                <a:spcPts val="0"/>
              </a:spcAft>
              <a:buSzPts val="1400"/>
              <a:buFont typeface="Arial"/>
              <a:buNone/>
              <a:defRPr/>
            </a:lvl6pPr>
            <a:lvl7pPr indent="-228600" lvl="6" marL="3200400" rtl="0" algn="l">
              <a:lnSpc>
                <a:spcPct val="100000"/>
              </a:lnSpc>
              <a:spcBef>
                <a:spcPts val="0"/>
              </a:spcBef>
              <a:spcAft>
                <a:spcPts val="0"/>
              </a:spcAft>
              <a:buSzPts val="1400"/>
              <a:buFont typeface="Arial"/>
              <a:buNone/>
              <a:defRPr/>
            </a:lvl7pPr>
            <a:lvl8pPr indent="-228600" lvl="7" marL="3657600" rtl="0" algn="l">
              <a:lnSpc>
                <a:spcPct val="100000"/>
              </a:lnSpc>
              <a:spcBef>
                <a:spcPts val="0"/>
              </a:spcBef>
              <a:spcAft>
                <a:spcPts val="0"/>
              </a:spcAft>
              <a:buSzPts val="1400"/>
              <a:buFont typeface="Arial"/>
              <a:buNone/>
              <a:defRPr/>
            </a:lvl8pPr>
            <a:lvl9pPr indent="-228600" lvl="8" marL="4114800" rtl="0" algn="l">
              <a:lnSpc>
                <a:spcPct val="100000"/>
              </a:lnSpc>
              <a:spcBef>
                <a:spcPts val="0"/>
              </a:spcBef>
              <a:spcAft>
                <a:spcPts val="0"/>
              </a:spcAft>
              <a:buSzPts val="1400"/>
              <a:buFont typeface="Arial"/>
              <a:buNone/>
              <a:defRPr/>
            </a:lvl9pPr>
          </a:lstStyle>
          <a:p/>
        </p:txBody>
      </p:sp>
      <p:sp>
        <p:nvSpPr>
          <p:cNvPr id="181" name="Google Shape;181;p31"/>
          <p:cNvSpPr txBox="1"/>
          <p:nvPr/>
        </p:nvSpPr>
        <p:spPr>
          <a:xfrm>
            <a:off x="487013" y="6192725"/>
            <a:ext cx="3871200" cy="1848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chemeClr val="dk1"/>
              </a:buClr>
              <a:buSzPts val="1100"/>
              <a:buFont typeface="Arial"/>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b="0" i="0" sz="700" u="none" cap="none" strike="noStrike">
              <a:solidFill>
                <a:schemeClr val="lt1"/>
              </a:solidFill>
              <a:latin typeface="Arial"/>
              <a:ea typeface="Arial"/>
              <a:cs typeface="Arial"/>
              <a:sym typeface="Arial"/>
            </a:endParaRPr>
          </a:p>
        </p:txBody>
      </p:sp>
      <p:pic>
        <p:nvPicPr>
          <p:cNvPr id="182" name="Google Shape;182;p31"/>
          <p:cNvPicPr preferRelativeResize="0"/>
          <p:nvPr/>
        </p:nvPicPr>
        <p:blipFill rotWithShape="1">
          <a:blip r:embed="rId3">
            <a:alphaModFix/>
          </a:blip>
          <a:srcRect b="0" l="0" r="0" t="0"/>
          <a:stretch/>
        </p:blipFill>
        <p:spPr>
          <a:xfrm>
            <a:off x="538770" y="5850813"/>
            <a:ext cx="2614583" cy="237893"/>
          </a:xfrm>
          <a:prstGeom prst="rect">
            <a:avLst/>
          </a:prstGeom>
          <a:noFill/>
          <a:ln>
            <a:noFill/>
          </a:ln>
        </p:spPr>
      </p:pic>
      <p:pic>
        <p:nvPicPr>
          <p:cNvPr id="183" name="Google Shape;183;p31"/>
          <p:cNvPicPr preferRelativeResize="0"/>
          <p:nvPr/>
        </p:nvPicPr>
        <p:blipFill rotWithShape="1">
          <a:blip r:embed="rId4">
            <a:alphaModFix/>
          </a:blip>
          <a:srcRect b="0" l="0" r="0" t="0"/>
          <a:stretch/>
        </p:blipFill>
        <p:spPr>
          <a:xfrm rot="5400000">
            <a:off x="9058072" y="1667026"/>
            <a:ext cx="3685982" cy="1489038"/>
          </a:xfrm>
          <a:prstGeom prst="rect">
            <a:avLst/>
          </a:prstGeom>
          <a:noFill/>
          <a:ln>
            <a:noFill/>
          </a:ln>
        </p:spPr>
      </p:pic>
      <p:sp>
        <p:nvSpPr>
          <p:cNvPr id="184" name="Google Shape;184;p31"/>
          <p:cNvSpPr txBox="1"/>
          <p:nvPr>
            <p:ph idx="2" type="body"/>
          </p:nvPr>
        </p:nvSpPr>
        <p:spPr>
          <a:xfrm rot="5400000">
            <a:off x="8652319" y="1602868"/>
            <a:ext cx="3427800" cy="876000"/>
          </a:xfrm>
          <a:prstGeom prst="rect">
            <a:avLst/>
          </a:prstGeom>
          <a:solidFill>
            <a:schemeClr val="dk1"/>
          </a:solid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2400"/>
              <a:buFont typeface="Arial"/>
              <a:buNone/>
              <a:defRPr b="1" sz="2400">
                <a:solidFill>
                  <a:schemeClr val="lt1"/>
                </a:solidFill>
                <a:latin typeface="Arial"/>
                <a:ea typeface="Arial"/>
                <a:cs typeface="Arial"/>
                <a:sym typeface="Arial"/>
              </a:defRPr>
            </a:lvl1pPr>
            <a:lvl2pPr indent="-228600" lvl="1" marL="914400" rtl="0" algn="l">
              <a:lnSpc>
                <a:spcPct val="100000"/>
              </a:lnSpc>
              <a:spcBef>
                <a:spcPts val="0"/>
              </a:spcBef>
              <a:spcAft>
                <a:spcPts val="0"/>
              </a:spcAft>
              <a:buSzPts val="1400"/>
              <a:buFont typeface="Arial"/>
              <a:buNone/>
              <a:defRPr sz="1051">
                <a:latin typeface="Arial"/>
                <a:ea typeface="Arial"/>
                <a:cs typeface="Arial"/>
                <a:sym typeface="Arial"/>
              </a:defRPr>
            </a:lvl2pPr>
            <a:lvl3pPr indent="-228600" lvl="2" marL="1371600" rtl="0" algn="l">
              <a:lnSpc>
                <a:spcPct val="100000"/>
              </a:lnSpc>
              <a:spcBef>
                <a:spcPts val="0"/>
              </a:spcBef>
              <a:spcAft>
                <a:spcPts val="0"/>
              </a:spcAft>
              <a:buSzPts val="1400"/>
              <a:buFont typeface="Arial"/>
              <a:buNone/>
              <a:defRPr sz="1051">
                <a:latin typeface="Arial"/>
                <a:ea typeface="Arial"/>
                <a:cs typeface="Arial"/>
                <a:sym typeface="Arial"/>
              </a:defRPr>
            </a:lvl3pPr>
            <a:lvl4pPr indent="-228600" lvl="3" marL="1828800" rtl="0" algn="l">
              <a:lnSpc>
                <a:spcPct val="100000"/>
              </a:lnSpc>
              <a:spcBef>
                <a:spcPts val="0"/>
              </a:spcBef>
              <a:spcAft>
                <a:spcPts val="0"/>
              </a:spcAft>
              <a:buSzPts val="1400"/>
              <a:buFont typeface="Arial"/>
              <a:buNone/>
              <a:defRPr sz="1051">
                <a:latin typeface="Arial"/>
                <a:ea typeface="Arial"/>
                <a:cs typeface="Arial"/>
                <a:sym typeface="Arial"/>
              </a:defRPr>
            </a:lvl4pPr>
            <a:lvl5pPr indent="-228600" lvl="4" marL="2286000" rtl="0" algn="l">
              <a:lnSpc>
                <a:spcPct val="100000"/>
              </a:lnSpc>
              <a:spcBef>
                <a:spcPts val="0"/>
              </a:spcBef>
              <a:spcAft>
                <a:spcPts val="0"/>
              </a:spcAft>
              <a:buSzPts val="1400"/>
              <a:buFont typeface="Arial"/>
              <a:buNone/>
              <a:defRPr sz="1051">
                <a:latin typeface="Arial"/>
                <a:ea typeface="Arial"/>
                <a:cs typeface="Arial"/>
                <a:sym typeface="Arial"/>
              </a:defRPr>
            </a:lvl5pPr>
            <a:lvl6pPr indent="-228600" lvl="5" marL="2743200" rtl="0" algn="l">
              <a:lnSpc>
                <a:spcPct val="100000"/>
              </a:lnSpc>
              <a:spcBef>
                <a:spcPts val="0"/>
              </a:spcBef>
              <a:spcAft>
                <a:spcPts val="0"/>
              </a:spcAft>
              <a:buSzPts val="1400"/>
              <a:buFont typeface="Arial"/>
              <a:buNone/>
              <a:defRPr/>
            </a:lvl6pPr>
            <a:lvl7pPr indent="-228600" lvl="6" marL="3200400" rtl="0" algn="l">
              <a:lnSpc>
                <a:spcPct val="100000"/>
              </a:lnSpc>
              <a:spcBef>
                <a:spcPts val="0"/>
              </a:spcBef>
              <a:spcAft>
                <a:spcPts val="0"/>
              </a:spcAft>
              <a:buSzPts val="1400"/>
              <a:buFont typeface="Arial"/>
              <a:buNone/>
              <a:defRPr/>
            </a:lvl7pPr>
            <a:lvl8pPr indent="-228600" lvl="7" marL="3657600" rtl="0" algn="l">
              <a:lnSpc>
                <a:spcPct val="100000"/>
              </a:lnSpc>
              <a:spcBef>
                <a:spcPts val="0"/>
              </a:spcBef>
              <a:spcAft>
                <a:spcPts val="0"/>
              </a:spcAft>
              <a:buSzPts val="1400"/>
              <a:buFont typeface="Arial"/>
              <a:buNone/>
              <a:defRPr/>
            </a:lvl8pPr>
            <a:lvl9pPr indent="-228600" lvl="8" marL="4114800" rtl="0" algn="l">
              <a:lnSpc>
                <a:spcPct val="100000"/>
              </a:lnSpc>
              <a:spcBef>
                <a:spcPts val="0"/>
              </a:spcBef>
              <a:spcAft>
                <a:spcPts val="0"/>
              </a:spcAft>
              <a:buSzPts val="1400"/>
              <a:buFont typeface="Arial"/>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3">
  <p:cSld name="Slide Design 3">
    <p:spTree>
      <p:nvGrpSpPr>
        <p:cNvPr id="185" name="Shape 185"/>
        <p:cNvGrpSpPr/>
        <p:nvPr/>
      </p:nvGrpSpPr>
      <p:grpSpPr>
        <a:xfrm>
          <a:off x="0" y="0"/>
          <a:ext cx="0" cy="0"/>
          <a:chOff x="0" y="0"/>
          <a:chExt cx="0" cy="0"/>
        </a:xfrm>
      </p:grpSpPr>
      <p:pic>
        <p:nvPicPr>
          <p:cNvPr id="186" name="Google Shape;186;p32"/>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187" name="Google Shape;187;p32"/>
          <p:cNvSpPr txBox="1"/>
          <p:nvPr/>
        </p:nvSpPr>
        <p:spPr>
          <a:xfrm>
            <a:off x="423325" y="6581775"/>
            <a:ext cx="3934800" cy="21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Arial"/>
              <a:buNone/>
            </a:pPr>
            <a:r>
              <a:rPr b="0" i="0" lang="en" sz="800" u="none" cap="none" strike="noStrike">
                <a:solidFill>
                  <a:schemeClr val="dk1"/>
                </a:solidFill>
                <a:latin typeface="Arial"/>
                <a:ea typeface="Arial"/>
                <a:cs typeface="Arial"/>
                <a:sym typeface="Arial"/>
              </a:rPr>
              <a:t>© 2018 Bloomberg Finance L.P. All rights reserved.</a:t>
            </a:r>
            <a:endParaRPr b="0" i="0" sz="1400" u="none" cap="none" strike="noStrike">
              <a:solidFill>
                <a:srgbClr val="000000"/>
              </a:solidFill>
              <a:latin typeface="Arial"/>
              <a:ea typeface="Arial"/>
              <a:cs typeface="Arial"/>
              <a:sym typeface="Arial"/>
            </a:endParaRPr>
          </a:p>
        </p:txBody>
      </p:sp>
      <p:sp>
        <p:nvSpPr>
          <p:cNvPr id="188" name="Google Shape;188;p32"/>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400"/>
              <a:buFont typeface="Arial"/>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89" name="Google Shape;189;p32"/>
          <p:cNvSpPr txBox="1"/>
          <p:nvPr>
            <p:ph idx="1" type="body"/>
          </p:nvPr>
        </p:nvSpPr>
        <p:spPr>
          <a:xfrm>
            <a:off x="548611" y="1174300"/>
            <a:ext cx="9419100" cy="4570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rgbClr val="FFFFFF"/>
              </a:buClr>
              <a:buSzPts val="2400"/>
              <a:buFont typeface="Arial"/>
              <a:buChar char="●"/>
              <a:defRPr b="0" i="0" sz="2400">
                <a:solidFill>
                  <a:srgbClr val="FFFFFF"/>
                </a:solidFill>
                <a:latin typeface="Arial"/>
                <a:ea typeface="Arial"/>
                <a:cs typeface="Arial"/>
                <a:sym typeface="Arial"/>
              </a:defRPr>
            </a:lvl1pPr>
            <a:lvl2pPr indent="-355600" lvl="1" marL="914400" marR="0" rtl="0" algn="l">
              <a:lnSpc>
                <a:spcPct val="100000"/>
              </a:lnSpc>
              <a:spcBef>
                <a:spcPts val="0"/>
              </a:spcBef>
              <a:spcAft>
                <a:spcPts val="0"/>
              </a:spcAft>
              <a:buClr>
                <a:srgbClr val="FFFFFF"/>
              </a:buClr>
              <a:buSzPts val="2000"/>
              <a:buFont typeface="Arial"/>
              <a:buChar char="○"/>
              <a:defRPr b="0" i="0" sz="2000">
                <a:solidFill>
                  <a:srgbClr val="FFFFFF"/>
                </a:solidFill>
                <a:latin typeface="Arial"/>
                <a:ea typeface="Arial"/>
                <a:cs typeface="Arial"/>
                <a:sym typeface="Arial"/>
              </a:defRPr>
            </a:lvl2pPr>
            <a:lvl3pPr indent="-299719" lvl="2" marL="1371600" rtl="0" algn="l">
              <a:spcBef>
                <a:spcPts val="0"/>
              </a:spcBef>
              <a:spcAft>
                <a:spcPts val="0"/>
              </a:spcAft>
              <a:buClr>
                <a:srgbClr val="FFFFFF"/>
              </a:buClr>
              <a:buSzPts val="1120"/>
              <a:buFont typeface="Arial"/>
              <a:buChar char="■"/>
              <a:defRPr sz="1600">
                <a:solidFill>
                  <a:srgbClr val="FFFFFF"/>
                </a:solidFill>
                <a:latin typeface="Arial"/>
                <a:ea typeface="Arial"/>
                <a:cs typeface="Arial"/>
                <a:sym typeface="Arial"/>
              </a:defRPr>
            </a:lvl3pPr>
            <a:lvl4pPr indent="-330200" lvl="3" marL="18288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4pPr>
            <a:lvl5pPr indent="-330200" lvl="4" marL="22860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5pPr>
            <a:lvl6pPr indent="-330200" lvl="5" marL="2743200" rtl="0" algn="l">
              <a:spcBef>
                <a:spcPts val="0"/>
              </a:spcBef>
              <a:spcAft>
                <a:spcPts val="0"/>
              </a:spcAft>
              <a:buClr>
                <a:srgbClr val="FFFFFF"/>
              </a:buClr>
              <a:buSzPts val="1600"/>
              <a:buFont typeface="Arial"/>
              <a:buChar char="■"/>
              <a:defRPr sz="1600">
                <a:solidFill>
                  <a:srgbClr val="FFFFFF"/>
                </a:solidFill>
              </a:defRPr>
            </a:lvl6pPr>
            <a:lvl7pPr indent="-330200" lvl="6" marL="3200400" rtl="0" algn="l">
              <a:spcBef>
                <a:spcPts val="0"/>
              </a:spcBef>
              <a:spcAft>
                <a:spcPts val="0"/>
              </a:spcAft>
              <a:buClr>
                <a:srgbClr val="FFFFFF"/>
              </a:buClr>
              <a:buSzPts val="1600"/>
              <a:buFont typeface="Arial"/>
              <a:buChar char="●"/>
              <a:defRPr sz="1600">
                <a:solidFill>
                  <a:srgbClr val="FFFFFF"/>
                </a:solidFill>
              </a:defRPr>
            </a:lvl7pPr>
            <a:lvl8pPr indent="-330200" lvl="7" marL="3657600" rtl="0" algn="l">
              <a:spcBef>
                <a:spcPts val="0"/>
              </a:spcBef>
              <a:spcAft>
                <a:spcPts val="0"/>
              </a:spcAft>
              <a:buClr>
                <a:srgbClr val="FFFFFF"/>
              </a:buClr>
              <a:buSzPts val="1600"/>
              <a:buFont typeface="Arial"/>
              <a:buChar char="○"/>
              <a:defRPr sz="1600">
                <a:solidFill>
                  <a:srgbClr val="FFFFFF"/>
                </a:solidFill>
              </a:defRPr>
            </a:lvl8pPr>
            <a:lvl9pPr indent="-317500" lvl="8" marL="4114800" rtl="0" algn="l">
              <a:spcBef>
                <a:spcPts val="0"/>
              </a:spcBef>
              <a:spcAft>
                <a:spcPts val="0"/>
              </a:spcAft>
              <a:buClr>
                <a:srgbClr val="FFFFFF"/>
              </a:buClr>
              <a:buSzPts val="1400"/>
              <a:buFont typeface="Arial"/>
              <a:buChar char="■"/>
              <a:defRPr sz="1400">
                <a:solidFill>
                  <a:srgbClr val="FFFFFF"/>
                </a:solidFill>
              </a:defRPr>
            </a:lvl9pPr>
          </a:lstStyle>
          <a:p/>
        </p:txBody>
      </p:sp>
      <p:pic>
        <p:nvPicPr>
          <p:cNvPr id="190" name="Google Shape;190;p32"/>
          <p:cNvPicPr preferRelativeResize="0"/>
          <p:nvPr/>
        </p:nvPicPr>
        <p:blipFill rotWithShape="1">
          <a:blip r:embed="rId3">
            <a:alphaModFix/>
          </a:blip>
          <a:srcRect b="0" l="0" r="0" t="0"/>
          <a:stretch/>
        </p:blipFill>
        <p:spPr>
          <a:xfrm>
            <a:off x="9967686" y="5798308"/>
            <a:ext cx="1574761" cy="636161"/>
          </a:xfrm>
          <a:prstGeom prst="rect">
            <a:avLst/>
          </a:prstGeom>
          <a:noFill/>
          <a:ln>
            <a:noFill/>
          </a:ln>
        </p:spPr>
      </p:pic>
      <p:sp>
        <p:nvSpPr>
          <p:cNvPr id="191" name="Google Shape;191;p32"/>
          <p:cNvSpPr txBox="1"/>
          <p:nvPr/>
        </p:nvSpPr>
        <p:spPr>
          <a:xfrm>
            <a:off x="487014"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192" name="Google Shape;192;p32"/>
          <p:cNvPicPr preferRelativeResize="0"/>
          <p:nvPr/>
        </p:nvPicPr>
        <p:blipFill rotWithShape="1">
          <a:blip r:embed="rId4">
            <a:alphaModFix/>
          </a:blip>
          <a:srcRect b="0" l="0" r="0" t="0"/>
          <a:stretch/>
        </p:blipFill>
        <p:spPr>
          <a:xfrm>
            <a:off x="538770" y="5850813"/>
            <a:ext cx="2614583" cy="23789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15590" y="593367"/>
            <a:ext cx="11360400" cy="763500"/>
          </a:xfrm>
          <a:prstGeom prst="rect">
            <a:avLst/>
          </a:prstGeom>
        </p:spPr>
        <p:txBody>
          <a:bodyPr anchorCtr="0" anchor="t" bIns="138150" lIns="138150" spcFirstLastPara="1" rIns="138150" wrap="square" tIns="13815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8" name="Google Shape;18;p4"/>
          <p:cNvSpPr txBox="1"/>
          <p:nvPr>
            <p:ph idx="1" type="body"/>
          </p:nvPr>
        </p:nvSpPr>
        <p:spPr>
          <a:xfrm>
            <a:off x="415590" y="1536633"/>
            <a:ext cx="11360400" cy="4555200"/>
          </a:xfrm>
          <a:prstGeom prst="rect">
            <a:avLst/>
          </a:prstGeom>
        </p:spPr>
        <p:txBody>
          <a:bodyPr anchorCtr="0" anchor="t" bIns="138150" lIns="138150" spcFirstLastPara="1" rIns="138150" wrap="square" tIns="138150">
            <a:normAutofit/>
          </a:bodyPr>
          <a:lstStyle>
            <a:lvl1pPr indent="-400050" lvl="0" marL="457200">
              <a:spcBef>
                <a:spcPts val="0"/>
              </a:spcBef>
              <a:spcAft>
                <a:spcPts val="0"/>
              </a:spcAft>
              <a:buSzPts val="2700"/>
              <a:buChar char="●"/>
              <a:defRPr/>
            </a:lvl1pPr>
            <a:lvl2pPr indent="-361950" lvl="1" marL="914400">
              <a:spcBef>
                <a:spcPts val="0"/>
              </a:spcBef>
              <a:spcAft>
                <a:spcPts val="0"/>
              </a:spcAft>
              <a:buSzPts val="2100"/>
              <a:buChar char="○"/>
              <a:defRPr/>
            </a:lvl2pPr>
            <a:lvl3pPr indent="-361950" lvl="2" marL="1371600">
              <a:spcBef>
                <a:spcPts val="0"/>
              </a:spcBef>
              <a:spcAft>
                <a:spcPts val="0"/>
              </a:spcAft>
              <a:buSzPts val="2100"/>
              <a:buChar char="■"/>
              <a:defRPr/>
            </a:lvl3pPr>
            <a:lvl4pPr indent="-361950" lvl="3" marL="1828800">
              <a:spcBef>
                <a:spcPts val="0"/>
              </a:spcBef>
              <a:spcAft>
                <a:spcPts val="0"/>
              </a:spcAft>
              <a:buSzPts val="2100"/>
              <a:buChar char="●"/>
              <a:defRPr/>
            </a:lvl4pPr>
            <a:lvl5pPr indent="-361950" lvl="4" marL="2286000">
              <a:spcBef>
                <a:spcPts val="0"/>
              </a:spcBef>
              <a:spcAft>
                <a:spcPts val="0"/>
              </a:spcAft>
              <a:buSzPts val="2100"/>
              <a:buChar char="○"/>
              <a:defRPr/>
            </a:lvl5pPr>
            <a:lvl6pPr indent="-361950" lvl="5" marL="2743200">
              <a:spcBef>
                <a:spcPts val="0"/>
              </a:spcBef>
              <a:spcAft>
                <a:spcPts val="0"/>
              </a:spcAft>
              <a:buSzPts val="2100"/>
              <a:buChar char="■"/>
              <a:defRPr/>
            </a:lvl6pPr>
            <a:lvl7pPr indent="-361950" lvl="6" marL="3200400">
              <a:spcBef>
                <a:spcPts val="0"/>
              </a:spcBef>
              <a:spcAft>
                <a:spcPts val="0"/>
              </a:spcAft>
              <a:buSzPts val="2100"/>
              <a:buChar char="●"/>
              <a:defRPr/>
            </a:lvl7pPr>
            <a:lvl8pPr indent="-361950" lvl="7" marL="3657600">
              <a:spcBef>
                <a:spcPts val="0"/>
              </a:spcBef>
              <a:spcAft>
                <a:spcPts val="0"/>
              </a:spcAft>
              <a:buSzPts val="2100"/>
              <a:buChar char="○"/>
              <a:defRPr/>
            </a:lvl8pPr>
            <a:lvl9pPr indent="-361950" lvl="8" marL="4114800">
              <a:spcBef>
                <a:spcPts val="0"/>
              </a:spcBef>
              <a:spcAft>
                <a:spcPts val="0"/>
              </a:spcAft>
              <a:buSzPts val="2100"/>
              <a:buChar char="■"/>
              <a:defRPr/>
            </a:lvl9pPr>
          </a:lstStyle>
          <a:p/>
        </p:txBody>
      </p:sp>
      <p:sp>
        <p:nvSpPr>
          <p:cNvPr id="19" name="Google Shape;19;p4"/>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3" name="Shape 193"/>
        <p:cNvGrpSpPr/>
        <p:nvPr/>
      </p:nvGrpSpPr>
      <p:grpSpPr>
        <a:xfrm>
          <a:off x="0" y="0"/>
          <a:ext cx="0" cy="0"/>
          <a:chOff x="0" y="0"/>
          <a:chExt cx="0" cy="0"/>
        </a:xfrm>
      </p:grpSpPr>
      <p:sp>
        <p:nvSpPr>
          <p:cNvPr id="194" name="Google Shape;194;p33"/>
          <p:cNvSpPr txBox="1"/>
          <p:nvPr>
            <p:ph type="ctrTitle"/>
          </p:nvPr>
        </p:nvSpPr>
        <p:spPr>
          <a:xfrm>
            <a:off x="1523963" y="1122363"/>
            <a:ext cx="9143700" cy="2387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5" name="Google Shape;195;p33"/>
          <p:cNvSpPr txBox="1"/>
          <p:nvPr>
            <p:ph idx="1" type="subTitle"/>
          </p:nvPr>
        </p:nvSpPr>
        <p:spPr>
          <a:xfrm>
            <a:off x="1523963" y="3602038"/>
            <a:ext cx="9143700" cy="16557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Clr>
                <a:schemeClr val="lt1"/>
              </a:buClr>
              <a:buSzPts val="2400"/>
              <a:buFont typeface="Arial"/>
              <a:buNone/>
              <a:defRPr sz="2400"/>
            </a:lvl1pPr>
            <a:lvl2pPr lvl="1" rtl="0" algn="ctr">
              <a:spcBef>
                <a:spcPts val="0"/>
              </a:spcBef>
              <a:spcAft>
                <a:spcPts val="0"/>
              </a:spcAft>
              <a:buSzPts val="2000"/>
              <a:buFont typeface="Arial"/>
              <a:buNone/>
              <a:defRPr sz="2000"/>
            </a:lvl2pPr>
            <a:lvl3pPr lvl="2" rtl="0" algn="ctr">
              <a:spcBef>
                <a:spcPts val="0"/>
              </a:spcBef>
              <a:spcAft>
                <a:spcPts val="0"/>
              </a:spcAft>
              <a:buSzPts val="1800"/>
              <a:buFont typeface="Arial"/>
              <a:buNone/>
              <a:defRPr sz="1800"/>
            </a:lvl3pPr>
            <a:lvl4pPr lvl="3" rtl="0" algn="ctr">
              <a:spcBef>
                <a:spcPts val="0"/>
              </a:spcBef>
              <a:spcAft>
                <a:spcPts val="0"/>
              </a:spcAft>
              <a:buSzPts val="1600"/>
              <a:buFont typeface="Arial"/>
              <a:buNone/>
              <a:defRPr sz="1600"/>
            </a:lvl4pPr>
            <a:lvl5pPr lvl="4" rtl="0" algn="ctr">
              <a:spcBef>
                <a:spcPts val="0"/>
              </a:spcBef>
              <a:spcAft>
                <a:spcPts val="0"/>
              </a:spcAft>
              <a:buSzPts val="1600"/>
              <a:buFont typeface="Arial"/>
              <a:buNone/>
              <a:defRPr sz="1600"/>
            </a:lvl5pPr>
            <a:lvl6pPr lvl="5" rtl="0" algn="ctr">
              <a:spcBef>
                <a:spcPts val="0"/>
              </a:spcBef>
              <a:spcAft>
                <a:spcPts val="0"/>
              </a:spcAft>
              <a:buSzPts val="1600"/>
              <a:buFont typeface="Arial"/>
              <a:buNone/>
              <a:defRPr sz="1600"/>
            </a:lvl6pPr>
            <a:lvl7pPr lvl="6" rtl="0" algn="ctr">
              <a:spcBef>
                <a:spcPts val="0"/>
              </a:spcBef>
              <a:spcAft>
                <a:spcPts val="0"/>
              </a:spcAft>
              <a:buSzPts val="1600"/>
              <a:buFont typeface="Arial"/>
              <a:buNone/>
              <a:defRPr sz="1600"/>
            </a:lvl7pPr>
            <a:lvl8pPr lvl="7" rtl="0" algn="ctr">
              <a:spcBef>
                <a:spcPts val="0"/>
              </a:spcBef>
              <a:spcAft>
                <a:spcPts val="0"/>
              </a:spcAft>
              <a:buSzPts val="1600"/>
              <a:buFont typeface="Arial"/>
              <a:buNone/>
              <a:defRPr sz="1600"/>
            </a:lvl8pPr>
            <a:lvl9pPr lvl="8" rtl="0" algn="ctr">
              <a:spcBef>
                <a:spcPts val="0"/>
              </a:spcBef>
              <a:spcAft>
                <a:spcPts val="0"/>
              </a:spcAft>
              <a:buSzPts val="1600"/>
              <a:buFont typeface="Arial"/>
              <a:buNone/>
              <a:defRPr sz="1600"/>
            </a:lvl9pPr>
          </a:lstStyle>
          <a:p/>
        </p:txBody>
      </p:sp>
      <p:sp>
        <p:nvSpPr>
          <p:cNvPr id="196" name="Google Shape;196;p3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97" name="Google Shape;197;p33"/>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98" name="Google Shape;198;p3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p:spTree>
      <p:nvGrpSpPr>
        <p:cNvPr id="199" name="Shape 199"/>
        <p:cNvGrpSpPr/>
        <p:nvPr/>
      </p:nvGrpSpPr>
      <p:grpSpPr>
        <a:xfrm>
          <a:off x="0" y="0"/>
          <a:ext cx="0" cy="0"/>
          <a:chOff x="0" y="0"/>
          <a:chExt cx="0" cy="0"/>
        </a:xfrm>
      </p:grpSpPr>
      <p:pic>
        <p:nvPicPr>
          <p:cNvPr id="200" name="Google Shape;200;p34"/>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201" name="Google Shape;201;p34"/>
          <p:cNvSpPr txBox="1"/>
          <p:nvPr/>
        </p:nvSpPr>
        <p:spPr>
          <a:xfrm>
            <a:off x="423325" y="6581775"/>
            <a:ext cx="3934800" cy="21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Arial"/>
              <a:buNone/>
            </a:pPr>
            <a:r>
              <a:rPr b="0" i="0" lang="en" sz="800" u="none" cap="none" strike="noStrike">
                <a:solidFill>
                  <a:schemeClr val="dk1"/>
                </a:solidFill>
                <a:latin typeface="Arial"/>
                <a:ea typeface="Arial"/>
                <a:cs typeface="Arial"/>
                <a:sym typeface="Arial"/>
              </a:rPr>
              <a:t>© 2018 Bloomberg Finance L.P. All rights reserved.</a:t>
            </a:r>
            <a:endParaRPr b="0" i="0" sz="1400" u="none" cap="none" strike="noStrike">
              <a:solidFill>
                <a:srgbClr val="000000"/>
              </a:solidFill>
              <a:latin typeface="Arial"/>
              <a:ea typeface="Arial"/>
              <a:cs typeface="Arial"/>
              <a:sym typeface="Arial"/>
            </a:endParaRPr>
          </a:p>
        </p:txBody>
      </p:sp>
      <p:sp>
        <p:nvSpPr>
          <p:cNvPr id="202" name="Google Shape;202;p34"/>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400"/>
              <a:buFont typeface="Arial"/>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3" name="Google Shape;203;p34"/>
          <p:cNvSpPr txBox="1"/>
          <p:nvPr>
            <p:ph idx="1" type="body"/>
          </p:nvPr>
        </p:nvSpPr>
        <p:spPr>
          <a:xfrm>
            <a:off x="548611" y="1174300"/>
            <a:ext cx="9419100" cy="4570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rgbClr val="FFFFFF"/>
              </a:buClr>
              <a:buSzPts val="2400"/>
              <a:buFont typeface="Arial"/>
              <a:buChar char="●"/>
              <a:defRPr b="0" i="0" sz="2400">
                <a:solidFill>
                  <a:srgbClr val="FFFFFF"/>
                </a:solidFill>
                <a:latin typeface="Arial"/>
                <a:ea typeface="Arial"/>
                <a:cs typeface="Arial"/>
                <a:sym typeface="Arial"/>
              </a:defRPr>
            </a:lvl1pPr>
            <a:lvl2pPr indent="-355600" lvl="1" marL="914400" marR="0" rtl="0" algn="l">
              <a:lnSpc>
                <a:spcPct val="100000"/>
              </a:lnSpc>
              <a:spcBef>
                <a:spcPts val="0"/>
              </a:spcBef>
              <a:spcAft>
                <a:spcPts val="0"/>
              </a:spcAft>
              <a:buClr>
                <a:srgbClr val="FFFFFF"/>
              </a:buClr>
              <a:buSzPts val="2000"/>
              <a:buFont typeface="Arial"/>
              <a:buChar char="○"/>
              <a:defRPr b="0" i="0" sz="2000">
                <a:solidFill>
                  <a:srgbClr val="FFFFFF"/>
                </a:solidFill>
                <a:latin typeface="Arial"/>
                <a:ea typeface="Arial"/>
                <a:cs typeface="Arial"/>
                <a:sym typeface="Arial"/>
              </a:defRPr>
            </a:lvl2pPr>
            <a:lvl3pPr indent="-299719" lvl="2" marL="1371600" rtl="0" algn="l">
              <a:spcBef>
                <a:spcPts val="0"/>
              </a:spcBef>
              <a:spcAft>
                <a:spcPts val="0"/>
              </a:spcAft>
              <a:buClr>
                <a:srgbClr val="FFFFFF"/>
              </a:buClr>
              <a:buSzPts val="1120"/>
              <a:buFont typeface="Arial"/>
              <a:buChar char="■"/>
              <a:defRPr sz="1600">
                <a:solidFill>
                  <a:srgbClr val="FFFFFF"/>
                </a:solidFill>
                <a:latin typeface="Arial"/>
                <a:ea typeface="Arial"/>
                <a:cs typeface="Arial"/>
                <a:sym typeface="Arial"/>
              </a:defRPr>
            </a:lvl3pPr>
            <a:lvl4pPr indent="-330200" lvl="3" marL="18288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4pPr>
            <a:lvl5pPr indent="-330200" lvl="4" marL="22860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5pPr>
            <a:lvl6pPr indent="-330200" lvl="5" marL="2743200" rtl="0" algn="l">
              <a:spcBef>
                <a:spcPts val="0"/>
              </a:spcBef>
              <a:spcAft>
                <a:spcPts val="0"/>
              </a:spcAft>
              <a:buClr>
                <a:srgbClr val="FFFFFF"/>
              </a:buClr>
              <a:buSzPts val="1600"/>
              <a:buFont typeface="Arial"/>
              <a:buChar char="■"/>
              <a:defRPr sz="1600">
                <a:solidFill>
                  <a:srgbClr val="FFFFFF"/>
                </a:solidFill>
              </a:defRPr>
            </a:lvl6pPr>
            <a:lvl7pPr indent="-330200" lvl="6" marL="3200400" rtl="0" algn="l">
              <a:spcBef>
                <a:spcPts val="0"/>
              </a:spcBef>
              <a:spcAft>
                <a:spcPts val="0"/>
              </a:spcAft>
              <a:buClr>
                <a:srgbClr val="FFFFFF"/>
              </a:buClr>
              <a:buSzPts val="1600"/>
              <a:buFont typeface="Arial"/>
              <a:buChar char="●"/>
              <a:defRPr sz="1600">
                <a:solidFill>
                  <a:srgbClr val="FFFFFF"/>
                </a:solidFill>
              </a:defRPr>
            </a:lvl7pPr>
            <a:lvl8pPr indent="-330200" lvl="7" marL="3657600" rtl="0" algn="l">
              <a:spcBef>
                <a:spcPts val="0"/>
              </a:spcBef>
              <a:spcAft>
                <a:spcPts val="0"/>
              </a:spcAft>
              <a:buClr>
                <a:srgbClr val="FFFFFF"/>
              </a:buClr>
              <a:buSzPts val="1600"/>
              <a:buFont typeface="Arial"/>
              <a:buChar char="○"/>
              <a:defRPr sz="1600">
                <a:solidFill>
                  <a:srgbClr val="FFFFFF"/>
                </a:solidFill>
              </a:defRPr>
            </a:lvl8pPr>
            <a:lvl9pPr indent="-317500" lvl="8" marL="4114800" rtl="0" algn="l">
              <a:spcBef>
                <a:spcPts val="0"/>
              </a:spcBef>
              <a:spcAft>
                <a:spcPts val="0"/>
              </a:spcAft>
              <a:buClr>
                <a:srgbClr val="FFFFFF"/>
              </a:buClr>
              <a:buSzPts val="1400"/>
              <a:buFont typeface="Arial"/>
              <a:buChar char="■"/>
              <a:defRPr sz="1400">
                <a:solidFill>
                  <a:srgbClr val="FFFFFF"/>
                </a:solidFill>
              </a:defRPr>
            </a:lvl9pPr>
          </a:lstStyle>
          <a:p/>
        </p:txBody>
      </p:sp>
      <p:pic>
        <p:nvPicPr>
          <p:cNvPr id="204" name="Google Shape;204;p34"/>
          <p:cNvPicPr preferRelativeResize="0"/>
          <p:nvPr/>
        </p:nvPicPr>
        <p:blipFill rotWithShape="1">
          <a:blip r:embed="rId3">
            <a:alphaModFix/>
          </a:blip>
          <a:srcRect b="0" l="0" r="0" t="0"/>
          <a:stretch/>
        </p:blipFill>
        <p:spPr>
          <a:xfrm>
            <a:off x="9967686" y="5798308"/>
            <a:ext cx="1574761" cy="636161"/>
          </a:xfrm>
          <a:prstGeom prst="rect">
            <a:avLst/>
          </a:prstGeom>
          <a:noFill/>
          <a:ln>
            <a:noFill/>
          </a:ln>
        </p:spPr>
      </p:pic>
      <p:sp>
        <p:nvSpPr>
          <p:cNvPr id="205" name="Google Shape;205;p34"/>
          <p:cNvSpPr txBox="1"/>
          <p:nvPr/>
        </p:nvSpPr>
        <p:spPr>
          <a:xfrm>
            <a:off x="487014"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2">
    <p:spTree>
      <p:nvGrpSpPr>
        <p:cNvPr id="206" name="Shape 206"/>
        <p:cNvGrpSpPr/>
        <p:nvPr/>
      </p:nvGrpSpPr>
      <p:grpSpPr>
        <a:xfrm>
          <a:off x="0" y="0"/>
          <a:ext cx="0" cy="0"/>
          <a:chOff x="0" y="0"/>
          <a:chExt cx="0" cy="0"/>
        </a:xfrm>
      </p:grpSpPr>
      <p:pic>
        <p:nvPicPr>
          <p:cNvPr id="207" name="Google Shape;207;p35"/>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208" name="Google Shape;208;p35"/>
          <p:cNvSpPr txBox="1"/>
          <p:nvPr/>
        </p:nvSpPr>
        <p:spPr>
          <a:xfrm>
            <a:off x="423325" y="6581775"/>
            <a:ext cx="3934800" cy="21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Arial"/>
              <a:buNone/>
            </a:pPr>
            <a:r>
              <a:rPr b="0" i="0" lang="en" sz="800" u="none" cap="none" strike="noStrike">
                <a:solidFill>
                  <a:schemeClr val="dk1"/>
                </a:solidFill>
                <a:latin typeface="Arial"/>
                <a:ea typeface="Arial"/>
                <a:cs typeface="Arial"/>
                <a:sym typeface="Arial"/>
              </a:rPr>
              <a:t>© 2018 Bloomberg Finance L.P. All rights reserved.</a:t>
            </a:r>
            <a:endParaRPr b="0" i="0" sz="1400" u="none" cap="none" strike="noStrike">
              <a:solidFill>
                <a:srgbClr val="000000"/>
              </a:solidFill>
              <a:latin typeface="Arial"/>
              <a:ea typeface="Arial"/>
              <a:cs typeface="Arial"/>
              <a:sym typeface="Arial"/>
            </a:endParaRPr>
          </a:p>
        </p:txBody>
      </p:sp>
      <p:sp>
        <p:nvSpPr>
          <p:cNvPr id="209" name="Google Shape;209;p35"/>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400"/>
              <a:buFont typeface="Arial"/>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0" name="Google Shape;210;p35"/>
          <p:cNvSpPr txBox="1"/>
          <p:nvPr>
            <p:ph idx="1" type="body"/>
          </p:nvPr>
        </p:nvSpPr>
        <p:spPr>
          <a:xfrm>
            <a:off x="548611" y="1174300"/>
            <a:ext cx="9419100" cy="4570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rgbClr val="FFFFFF"/>
              </a:buClr>
              <a:buSzPts val="2400"/>
              <a:buFont typeface="Arial"/>
              <a:buChar char="●"/>
              <a:defRPr b="0" i="0" sz="2400">
                <a:solidFill>
                  <a:srgbClr val="FFFFFF"/>
                </a:solidFill>
                <a:latin typeface="Arial"/>
                <a:ea typeface="Arial"/>
                <a:cs typeface="Arial"/>
                <a:sym typeface="Arial"/>
              </a:defRPr>
            </a:lvl1pPr>
            <a:lvl2pPr indent="-355600" lvl="1" marL="914400" marR="0" rtl="0" algn="l">
              <a:lnSpc>
                <a:spcPct val="100000"/>
              </a:lnSpc>
              <a:spcBef>
                <a:spcPts val="0"/>
              </a:spcBef>
              <a:spcAft>
                <a:spcPts val="0"/>
              </a:spcAft>
              <a:buClr>
                <a:srgbClr val="FFFFFF"/>
              </a:buClr>
              <a:buSzPts val="2000"/>
              <a:buFont typeface="Arial"/>
              <a:buChar char="○"/>
              <a:defRPr b="0" i="0" sz="2000">
                <a:solidFill>
                  <a:srgbClr val="FFFFFF"/>
                </a:solidFill>
                <a:latin typeface="Arial"/>
                <a:ea typeface="Arial"/>
                <a:cs typeface="Arial"/>
                <a:sym typeface="Arial"/>
              </a:defRPr>
            </a:lvl2pPr>
            <a:lvl3pPr indent="-299719" lvl="2" marL="1371600" rtl="0" algn="l">
              <a:spcBef>
                <a:spcPts val="0"/>
              </a:spcBef>
              <a:spcAft>
                <a:spcPts val="0"/>
              </a:spcAft>
              <a:buClr>
                <a:srgbClr val="FFFFFF"/>
              </a:buClr>
              <a:buSzPts val="1120"/>
              <a:buFont typeface="Arial"/>
              <a:buChar char="■"/>
              <a:defRPr sz="1600">
                <a:solidFill>
                  <a:srgbClr val="FFFFFF"/>
                </a:solidFill>
                <a:latin typeface="Arial"/>
                <a:ea typeface="Arial"/>
                <a:cs typeface="Arial"/>
                <a:sym typeface="Arial"/>
              </a:defRPr>
            </a:lvl3pPr>
            <a:lvl4pPr indent="-330200" lvl="3" marL="18288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4pPr>
            <a:lvl5pPr indent="-330200" lvl="4" marL="22860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5pPr>
            <a:lvl6pPr indent="-330200" lvl="5" marL="2743200" rtl="0" algn="l">
              <a:spcBef>
                <a:spcPts val="0"/>
              </a:spcBef>
              <a:spcAft>
                <a:spcPts val="0"/>
              </a:spcAft>
              <a:buClr>
                <a:srgbClr val="FFFFFF"/>
              </a:buClr>
              <a:buSzPts val="1600"/>
              <a:buFont typeface="Arial"/>
              <a:buChar char="■"/>
              <a:defRPr sz="1600">
                <a:solidFill>
                  <a:srgbClr val="FFFFFF"/>
                </a:solidFill>
              </a:defRPr>
            </a:lvl6pPr>
            <a:lvl7pPr indent="-330200" lvl="6" marL="3200400" rtl="0" algn="l">
              <a:spcBef>
                <a:spcPts val="0"/>
              </a:spcBef>
              <a:spcAft>
                <a:spcPts val="0"/>
              </a:spcAft>
              <a:buClr>
                <a:srgbClr val="FFFFFF"/>
              </a:buClr>
              <a:buSzPts val="1600"/>
              <a:buFont typeface="Arial"/>
              <a:buChar char="●"/>
              <a:defRPr sz="1600">
                <a:solidFill>
                  <a:srgbClr val="FFFFFF"/>
                </a:solidFill>
              </a:defRPr>
            </a:lvl7pPr>
            <a:lvl8pPr indent="-330200" lvl="7" marL="3657600" rtl="0" algn="l">
              <a:spcBef>
                <a:spcPts val="0"/>
              </a:spcBef>
              <a:spcAft>
                <a:spcPts val="0"/>
              </a:spcAft>
              <a:buClr>
                <a:srgbClr val="FFFFFF"/>
              </a:buClr>
              <a:buSzPts val="1600"/>
              <a:buFont typeface="Arial"/>
              <a:buChar char="○"/>
              <a:defRPr sz="1600">
                <a:solidFill>
                  <a:srgbClr val="FFFFFF"/>
                </a:solidFill>
              </a:defRPr>
            </a:lvl8pPr>
            <a:lvl9pPr indent="-317500" lvl="8" marL="4114800" rtl="0" algn="l">
              <a:spcBef>
                <a:spcPts val="0"/>
              </a:spcBef>
              <a:spcAft>
                <a:spcPts val="0"/>
              </a:spcAft>
              <a:buClr>
                <a:srgbClr val="FFFFFF"/>
              </a:buClr>
              <a:buSzPts val="1400"/>
              <a:buFont typeface="Arial"/>
              <a:buChar char="■"/>
              <a:defRPr sz="1400">
                <a:solidFill>
                  <a:srgbClr val="FFFFFF"/>
                </a:solidFill>
              </a:defRPr>
            </a:lvl9pPr>
          </a:lstStyle>
          <a:p/>
        </p:txBody>
      </p:sp>
      <p:sp>
        <p:nvSpPr>
          <p:cNvPr id="211" name="Google Shape;211;p35"/>
          <p:cNvSpPr txBox="1"/>
          <p:nvPr/>
        </p:nvSpPr>
        <p:spPr>
          <a:xfrm>
            <a:off x="487014"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pic>
        <p:nvPicPr>
          <p:cNvPr id="212" name="Google Shape;212;p35"/>
          <p:cNvPicPr preferRelativeResize="0"/>
          <p:nvPr/>
        </p:nvPicPr>
        <p:blipFill rotWithShape="1">
          <a:blip r:embed="rId3">
            <a:alphaModFix/>
          </a:blip>
          <a:srcRect b="0" l="0" r="0" t="0"/>
          <a:stretch/>
        </p:blipFill>
        <p:spPr>
          <a:xfrm>
            <a:off x="538770" y="5850813"/>
            <a:ext cx="2614583" cy="237893"/>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esign 3">
  <p:cSld name="2_Slide Design 3">
    <p:spTree>
      <p:nvGrpSpPr>
        <p:cNvPr id="213" name="Shape 213"/>
        <p:cNvGrpSpPr/>
        <p:nvPr/>
      </p:nvGrpSpPr>
      <p:grpSpPr>
        <a:xfrm>
          <a:off x="0" y="0"/>
          <a:ext cx="0" cy="0"/>
          <a:chOff x="0" y="0"/>
          <a:chExt cx="0" cy="0"/>
        </a:xfrm>
      </p:grpSpPr>
      <p:pic>
        <p:nvPicPr>
          <p:cNvPr id="214" name="Google Shape;214;p36"/>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215" name="Google Shape;215;p36"/>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6" name="Google Shape;216;p36"/>
          <p:cNvSpPr txBox="1"/>
          <p:nvPr>
            <p:ph idx="1" type="body"/>
          </p:nvPr>
        </p:nvSpPr>
        <p:spPr>
          <a:xfrm>
            <a:off x="548605" y="1174293"/>
            <a:ext cx="9419100" cy="4251600"/>
          </a:xfrm>
          <a:prstGeom prst="rect">
            <a:avLst/>
          </a:prstGeom>
          <a:noFill/>
          <a:ln>
            <a:noFill/>
          </a:ln>
        </p:spPr>
        <p:txBody>
          <a:bodyPr anchorCtr="0" anchor="t" bIns="0" lIns="0" spcFirstLastPara="1" rIns="0" wrap="square" tIns="0">
            <a:noAutofit/>
          </a:bodyPr>
          <a:lstStyle>
            <a:lvl1pPr indent="-390461" lvl="0" marL="457200" marR="0" rtl="0" algn="l">
              <a:lnSpc>
                <a:spcPct val="100000"/>
              </a:lnSpc>
              <a:spcBef>
                <a:spcPts val="0"/>
              </a:spcBef>
              <a:spcAft>
                <a:spcPts val="0"/>
              </a:spcAft>
              <a:buClr>
                <a:schemeClr val="lt1"/>
              </a:buClr>
              <a:buSzPts val="2549"/>
              <a:buFont typeface="Arial"/>
              <a:buChar char="•"/>
              <a:defRPr b="0" i="0" sz="2549">
                <a:solidFill>
                  <a:schemeClr val="lt1"/>
                </a:solidFill>
                <a:latin typeface="Arial"/>
                <a:ea typeface="Arial"/>
                <a:cs typeface="Arial"/>
                <a:sym typeface="Arial"/>
              </a:defRPr>
            </a:lvl1pPr>
            <a:lvl2pPr indent="-295338" lvl="1" marL="914400" marR="0" rtl="0" algn="l">
              <a:lnSpc>
                <a:spcPct val="100000"/>
              </a:lnSpc>
              <a:spcBef>
                <a:spcPts val="0"/>
              </a:spcBef>
              <a:spcAft>
                <a:spcPts val="0"/>
              </a:spcAft>
              <a:buClr>
                <a:schemeClr val="lt1"/>
              </a:buClr>
              <a:buSzPts val="1051"/>
              <a:buFont typeface="Arial"/>
              <a:buChar char="—"/>
              <a:defRPr b="0" i="0" sz="1051">
                <a:solidFill>
                  <a:schemeClr val="lt1"/>
                </a:solidFill>
                <a:latin typeface="Arial"/>
                <a:ea typeface="Arial"/>
                <a:cs typeface="Arial"/>
                <a:sym typeface="Arial"/>
              </a:defRPr>
            </a:lvl2pPr>
            <a:lvl3pPr indent="-299719" lvl="2" marL="1371600" rtl="0" algn="l">
              <a:spcBef>
                <a:spcPts val="0"/>
              </a:spcBef>
              <a:spcAft>
                <a:spcPts val="0"/>
              </a:spcAft>
              <a:buClr>
                <a:schemeClr val="lt1"/>
              </a:buClr>
              <a:buSzPts val="1120"/>
              <a:buFont typeface="Arial"/>
              <a:buChar char="•"/>
              <a:defRPr sz="1600">
                <a:solidFill>
                  <a:schemeClr val="lt1"/>
                </a:solidFill>
                <a:latin typeface="Arial"/>
                <a:ea typeface="Arial"/>
                <a:cs typeface="Arial"/>
                <a:sym typeface="Arial"/>
              </a:defRPr>
            </a:lvl3pPr>
            <a:lvl4pPr indent="-228600" lvl="3" marL="1828800" rtl="0" algn="l">
              <a:spcBef>
                <a:spcPts val="0"/>
              </a:spcBef>
              <a:spcAft>
                <a:spcPts val="0"/>
              </a:spcAft>
              <a:buSzPts val="1400"/>
              <a:buNone/>
              <a:defRPr sz="1051">
                <a:latin typeface="Arial"/>
                <a:ea typeface="Arial"/>
                <a:cs typeface="Arial"/>
                <a:sym typeface="Arial"/>
              </a:defRPr>
            </a:lvl4pPr>
            <a:lvl5pPr indent="-228600" lvl="4" marL="2286000" rtl="0" algn="l">
              <a:spcBef>
                <a:spcPts val="0"/>
              </a:spcBef>
              <a:spcAft>
                <a:spcPts val="0"/>
              </a:spcAft>
              <a:buSzPts val="1400"/>
              <a:buNone/>
              <a:defRPr sz="1051">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pic>
        <p:nvPicPr>
          <p:cNvPr id="217" name="Google Shape;217;p36"/>
          <p:cNvPicPr preferRelativeResize="0"/>
          <p:nvPr/>
        </p:nvPicPr>
        <p:blipFill rotWithShape="1">
          <a:blip r:embed="rId3">
            <a:alphaModFix/>
          </a:blip>
          <a:srcRect b="0" l="0" r="0" t="0"/>
          <a:stretch/>
        </p:blipFill>
        <p:spPr>
          <a:xfrm>
            <a:off x="9967686" y="5798308"/>
            <a:ext cx="1574761" cy="636161"/>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Design 3">
  <p:cSld name="1_Slide Design 3 3">
    <p:spTree>
      <p:nvGrpSpPr>
        <p:cNvPr id="218" name="Shape 218"/>
        <p:cNvGrpSpPr/>
        <p:nvPr/>
      </p:nvGrpSpPr>
      <p:grpSpPr>
        <a:xfrm>
          <a:off x="0" y="0"/>
          <a:ext cx="0" cy="0"/>
          <a:chOff x="0" y="0"/>
          <a:chExt cx="0" cy="0"/>
        </a:xfrm>
      </p:grpSpPr>
      <p:pic>
        <p:nvPicPr>
          <p:cNvPr id="219" name="Google Shape;219;p37"/>
          <p:cNvPicPr preferRelativeResize="0"/>
          <p:nvPr/>
        </p:nvPicPr>
        <p:blipFill rotWithShape="1">
          <a:blip r:embed="rId2">
            <a:alphaModFix/>
          </a:blip>
          <a:srcRect b="0" l="-29032" r="0" t="0"/>
          <a:stretch/>
        </p:blipFill>
        <p:spPr>
          <a:xfrm>
            <a:off x="0" y="5796766"/>
            <a:ext cx="12191701" cy="1061234"/>
          </a:xfrm>
          <a:prstGeom prst="rect">
            <a:avLst/>
          </a:prstGeom>
          <a:noFill/>
          <a:ln>
            <a:noFill/>
          </a:ln>
        </p:spPr>
      </p:pic>
      <p:sp>
        <p:nvSpPr>
          <p:cNvPr id="220" name="Google Shape;220;p37"/>
          <p:cNvSpPr txBox="1"/>
          <p:nvPr/>
        </p:nvSpPr>
        <p:spPr>
          <a:xfrm>
            <a:off x="423325" y="6581775"/>
            <a:ext cx="3934800" cy="215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Arial"/>
              <a:buNone/>
            </a:pPr>
            <a:r>
              <a:rPr b="0" i="0" lang="en" sz="800" u="none" cap="none" strike="noStrike">
                <a:solidFill>
                  <a:schemeClr val="dk1"/>
                </a:solidFill>
                <a:latin typeface="Arial"/>
                <a:ea typeface="Arial"/>
                <a:cs typeface="Arial"/>
                <a:sym typeface="Arial"/>
              </a:rPr>
              <a:t>© 2018 Bloomberg Finance L.P. All rights reserved.</a:t>
            </a:r>
            <a:endParaRPr b="0" i="0" sz="1400" u="none" cap="none" strike="noStrike">
              <a:solidFill>
                <a:srgbClr val="000000"/>
              </a:solidFill>
              <a:latin typeface="Arial"/>
              <a:ea typeface="Arial"/>
              <a:cs typeface="Arial"/>
              <a:sym typeface="Arial"/>
            </a:endParaRPr>
          </a:p>
        </p:txBody>
      </p:sp>
      <p:sp>
        <p:nvSpPr>
          <p:cNvPr id="221" name="Google Shape;221;p37"/>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1400"/>
              <a:buFont typeface="Arial"/>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 name="Google Shape;222;p37"/>
          <p:cNvSpPr txBox="1"/>
          <p:nvPr>
            <p:ph idx="1" type="body"/>
          </p:nvPr>
        </p:nvSpPr>
        <p:spPr>
          <a:xfrm>
            <a:off x="548611" y="1174300"/>
            <a:ext cx="9419100" cy="4570500"/>
          </a:xfrm>
          <a:prstGeom prst="rect">
            <a:avLst/>
          </a:prstGeom>
          <a:noFill/>
          <a:ln>
            <a:noFill/>
          </a:ln>
        </p:spPr>
        <p:txBody>
          <a:bodyPr anchorCtr="0" anchor="t" bIns="0" lIns="0" spcFirstLastPara="1" rIns="0" wrap="square" tIns="0">
            <a:noAutofit/>
          </a:bodyPr>
          <a:lstStyle>
            <a:lvl1pPr indent="-381000" lvl="0" marL="457200" marR="0" rtl="0" algn="l">
              <a:lnSpc>
                <a:spcPct val="100000"/>
              </a:lnSpc>
              <a:spcBef>
                <a:spcPts val="0"/>
              </a:spcBef>
              <a:spcAft>
                <a:spcPts val="0"/>
              </a:spcAft>
              <a:buClr>
                <a:srgbClr val="FFFFFF"/>
              </a:buClr>
              <a:buSzPts val="2400"/>
              <a:buFont typeface="Arial"/>
              <a:buChar char="●"/>
              <a:defRPr b="0" i="0" sz="2400">
                <a:solidFill>
                  <a:srgbClr val="FFFFFF"/>
                </a:solidFill>
                <a:latin typeface="Arial"/>
                <a:ea typeface="Arial"/>
                <a:cs typeface="Arial"/>
                <a:sym typeface="Arial"/>
              </a:defRPr>
            </a:lvl1pPr>
            <a:lvl2pPr indent="-355600" lvl="1" marL="914400" marR="0" rtl="0" algn="l">
              <a:lnSpc>
                <a:spcPct val="100000"/>
              </a:lnSpc>
              <a:spcBef>
                <a:spcPts val="0"/>
              </a:spcBef>
              <a:spcAft>
                <a:spcPts val="0"/>
              </a:spcAft>
              <a:buClr>
                <a:srgbClr val="FFFFFF"/>
              </a:buClr>
              <a:buSzPts val="2000"/>
              <a:buFont typeface="Arial"/>
              <a:buChar char="○"/>
              <a:defRPr b="0" i="0" sz="2000">
                <a:solidFill>
                  <a:srgbClr val="FFFFFF"/>
                </a:solidFill>
                <a:latin typeface="Arial"/>
                <a:ea typeface="Arial"/>
                <a:cs typeface="Arial"/>
                <a:sym typeface="Arial"/>
              </a:defRPr>
            </a:lvl2pPr>
            <a:lvl3pPr indent="-299719" lvl="2" marL="1371600" rtl="0" algn="l">
              <a:spcBef>
                <a:spcPts val="0"/>
              </a:spcBef>
              <a:spcAft>
                <a:spcPts val="0"/>
              </a:spcAft>
              <a:buClr>
                <a:srgbClr val="FFFFFF"/>
              </a:buClr>
              <a:buSzPts val="1120"/>
              <a:buFont typeface="Arial"/>
              <a:buChar char="■"/>
              <a:defRPr sz="1600">
                <a:solidFill>
                  <a:srgbClr val="FFFFFF"/>
                </a:solidFill>
                <a:latin typeface="Arial"/>
                <a:ea typeface="Arial"/>
                <a:cs typeface="Arial"/>
                <a:sym typeface="Arial"/>
              </a:defRPr>
            </a:lvl3pPr>
            <a:lvl4pPr indent="-330200" lvl="3" marL="18288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4pPr>
            <a:lvl5pPr indent="-330200" lvl="4" marL="2286000" rtl="0" algn="l">
              <a:spcBef>
                <a:spcPts val="0"/>
              </a:spcBef>
              <a:spcAft>
                <a:spcPts val="0"/>
              </a:spcAft>
              <a:buClr>
                <a:srgbClr val="FFFFFF"/>
              </a:buClr>
              <a:buSzPts val="1600"/>
              <a:buFont typeface="Arial"/>
              <a:buChar char="○"/>
              <a:defRPr sz="1600">
                <a:solidFill>
                  <a:srgbClr val="FFFFFF"/>
                </a:solidFill>
                <a:latin typeface="Arial"/>
                <a:ea typeface="Arial"/>
                <a:cs typeface="Arial"/>
                <a:sym typeface="Arial"/>
              </a:defRPr>
            </a:lvl5pPr>
            <a:lvl6pPr indent="-330200" lvl="5" marL="2743200" rtl="0" algn="l">
              <a:spcBef>
                <a:spcPts val="0"/>
              </a:spcBef>
              <a:spcAft>
                <a:spcPts val="0"/>
              </a:spcAft>
              <a:buClr>
                <a:srgbClr val="FFFFFF"/>
              </a:buClr>
              <a:buSzPts val="1600"/>
              <a:buFont typeface="Arial"/>
              <a:buChar char="■"/>
              <a:defRPr sz="1600">
                <a:solidFill>
                  <a:srgbClr val="FFFFFF"/>
                </a:solidFill>
              </a:defRPr>
            </a:lvl6pPr>
            <a:lvl7pPr indent="-330200" lvl="6" marL="3200400" rtl="0" algn="l">
              <a:spcBef>
                <a:spcPts val="0"/>
              </a:spcBef>
              <a:spcAft>
                <a:spcPts val="0"/>
              </a:spcAft>
              <a:buClr>
                <a:srgbClr val="FFFFFF"/>
              </a:buClr>
              <a:buSzPts val="1600"/>
              <a:buFont typeface="Arial"/>
              <a:buChar char="●"/>
              <a:defRPr sz="1600">
                <a:solidFill>
                  <a:srgbClr val="FFFFFF"/>
                </a:solidFill>
              </a:defRPr>
            </a:lvl7pPr>
            <a:lvl8pPr indent="-330200" lvl="7" marL="3657600" rtl="0" algn="l">
              <a:spcBef>
                <a:spcPts val="0"/>
              </a:spcBef>
              <a:spcAft>
                <a:spcPts val="0"/>
              </a:spcAft>
              <a:buClr>
                <a:srgbClr val="FFFFFF"/>
              </a:buClr>
              <a:buSzPts val="1600"/>
              <a:buFont typeface="Arial"/>
              <a:buChar char="○"/>
              <a:defRPr sz="1600">
                <a:solidFill>
                  <a:srgbClr val="FFFFFF"/>
                </a:solidFill>
              </a:defRPr>
            </a:lvl8pPr>
            <a:lvl9pPr indent="-317500" lvl="8" marL="4114800" rtl="0" algn="l">
              <a:spcBef>
                <a:spcPts val="0"/>
              </a:spcBef>
              <a:spcAft>
                <a:spcPts val="0"/>
              </a:spcAft>
              <a:buClr>
                <a:srgbClr val="FFFFFF"/>
              </a:buClr>
              <a:buSzPts val="1400"/>
              <a:buFont typeface="Arial"/>
              <a:buChar char="■"/>
              <a:defRPr sz="1400">
                <a:solidFill>
                  <a:srgbClr val="FFFFFF"/>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Title Design 1">
  <p:cSld name="22_Title Design 1">
    <p:spTree>
      <p:nvGrpSpPr>
        <p:cNvPr id="223" name="Shape 223"/>
        <p:cNvGrpSpPr/>
        <p:nvPr/>
      </p:nvGrpSpPr>
      <p:grpSpPr>
        <a:xfrm>
          <a:off x="0" y="0"/>
          <a:ext cx="0" cy="0"/>
          <a:chOff x="0" y="0"/>
          <a:chExt cx="0" cy="0"/>
        </a:xfrm>
      </p:grpSpPr>
      <p:pic>
        <p:nvPicPr>
          <p:cNvPr id="224" name="Google Shape;224;p38"/>
          <p:cNvPicPr preferRelativeResize="0"/>
          <p:nvPr/>
        </p:nvPicPr>
        <p:blipFill rotWithShape="1">
          <a:blip r:embed="rId2">
            <a:alphaModFix/>
          </a:blip>
          <a:srcRect b="0" l="0" r="0" t="0"/>
          <a:stretch/>
        </p:blipFill>
        <p:spPr>
          <a:xfrm>
            <a:off x="0" y="0"/>
            <a:ext cx="12191699" cy="4171395"/>
          </a:xfrm>
          <a:prstGeom prst="rect">
            <a:avLst/>
          </a:prstGeom>
          <a:noFill/>
          <a:ln>
            <a:noFill/>
          </a:ln>
        </p:spPr>
      </p:pic>
      <p:sp>
        <p:nvSpPr>
          <p:cNvPr id="225" name="Google Shape;225;p38"/>
          <p:cNvSpPr txBox="1"/>
          <p:nvPr/>
        </p:nvSpPr>
        <p:spPr>
          <a:xfrm>
            <a:off x="423325" y="6581775"/>
            <a:ext cx="3934800" cy="21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800" u="none" cap="none" strike="noStrike">
                <a:solidFill>
                  <a:srgbClr val="000000"/>
                </a:solidFill>
                <a:latin typeface="Arial"/>
                <a:ea typeface="Arial"/>
                <a:cs typeface="Arial"/>
                <a:sym typeface="Arial"/>
              </a:rPr>
              <a:t>© 2018 Bloomberg Finance L.P. All rights reserved.</a:t>
            </a:r>
            <a:endParaRPr/>
          </a:p>
        </p:txBody>
      </p:sp>
      <p:sp>
        <p:nvSpPr>
          <p:cNvPr id="226" name="Google Shape;226;p38"/>
          <p:cNvSpPr txBox="1"/>
          <p:nvPr>
            <p:ph idx="1" type="body"/>
          </p:nvPr>
        </p:nvSpPr>
        <p:spPr>
          <a:xfrm>
            <a:off x="538771" y="525446"/>
            <a:ext cx="3722700" cy="2199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400"/>
              <a:buNone/>
              <a:defRPr b="1" sz="1800"/>
            </a:lvl1pPr>
            <a:lvl2pPr indent="-228600" lvl="1" marL="914400" rtl="0" algn="l">
              <a:spcBef>
                <a:spcPts val="0"/>
              </a:spcBef>
              <a:spcAft>
                <a:spcPts val="0"/>
              </a:spcAft>
              <a:buSzPts val="1400"/>
              <a:buNone/>
              <a:defRPr/>
            </a:lvl2pPr>
            <a:lvl3pPr indent="-228600" lvl="2" marL="1371600" rtl="0" algn="l">
              <a:spcBef>
                <a:spcPts val="0"/>
              </a:spcBef>
              <a:spcAft>
                <a:spcPts val="0"/>
              </a:spcAft>
              <a:buSzPts val="1400"/>
              <a:buNone/>
              <a:defRPr/>
            </a:lvl3pPr>
            <a:lvl4pPr indent="-228600" lvl="3" marL="1828800" rtl="0" algn="l">
              <a:spcBef>
                <a:spcPts val="0"/>
              </a:spcBef>
              <a:spcAft>
                <a:spcPts val="0"/>
              </a:spcAft>
              <a:buSzPts val="1400"/>
              <a:buNone/>
              <a:defRPr/>
            </a:lvl4pPr>
            <a:lvl5pPr indent="-228600" lvl="4" marL="2286000" rtl="0" algn="l">
              <a:spcBef>
                <a:spcPts val="0"/>
              </a:spcBef>
              <a:spcAft>
                <a:spcPts val="0"/>
              </a:spcAft>
              <a:buSzPts val="1400"/>
              <a:buNone/>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27" name="Google Shape;227;p38"/>
          <p:cNvSpPr txBox="1"/>
          <p:nvPr>
            <p:ph idx="2" type="body"/>
          </p:nvPr>
        </p:nvSpPr>
        <p:spPr>
          <a:xfrm>
            <a:off x="548605" y="2578387"/>
            <a:ext cx="94191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1800"/>
              <a:buFont typeface="Arial"/>
              <a:buNone/>
              <a:defRPr b="0" sz="1800">
                <a:solidFill>
                  <a:schemeClr val="lt1"/>
                </a:solidFill>
                <a:latin typeface="Arial"/>
                <a:ea typeface="Arial"/>
                <a:cs typeface="Arial"/>
                <a:sym typeface="Arial"/>
              </a:defRPr>
            </a:lvl1pPr>
            <a:lvl2pPr indent="-228600" lvl="1" marL="914400" rtl="0" algn="l">
              <a:spcBef>
                <a:spcPts val="0"/>
              </a:spcBef>
              <a:spcAft>
                <a:spcPts val="0"/>
              </a:spcAft>
              <a:buSzPts val="1400"/>
              <a:buNone/>
              <a:defRPr sz="1051">
                <a:latin typeface="Arial"/>
                <a:ea typeface="Arial"/>
                <a:cs typeface="Arial"/>
                <a:sym typeface="Arial"/>
              </a:defRPr>
            </a:lvl2pPr>
            <a:lvl3pPr indent="-228600" lvl="2" marL="1371600" rtl="0" algn="l">
              <a:spcBef>
                <a:spcPts val="0"/>
              </a:spcBef>
              <a:spcAft>
                <a:spcPts val="0"/>
              </a:spcAft>
              <a:buSzPts val="1400"/>
              <a:buNone/>
              <a:defRPr sz="1051">
                <a:latin typeface="Arial"/>
                <a:ea typeface="Arial"/>
                <a:cs typeface="Arial"/>
                <a:sym typeface="Arial"/>
              </a:defRPr>
            </a:lvl3pPr>
            <a:lvl4pPr indent="-228600" lvl="3" marL="1828800" rtl="0" algn="l">
              <a:spcBef>
                <a:spcPts val="0"/>
              </a:spcBef>
              <a:spcAft>
                <a:spcPts val="0"/>
              </a:spcAft>
              <a:buSzPts val="1400"/>
              <a:buNone/>
              <a:defRPr sz="1051">
                <a:latin typeface="Arial"/>
                <a:ea typeface="Arial"/>
                <a:cs typeface="Arial"/>
                <a:sym typeface="Arial"/>
              </a:defRPr>
            </a:lvl4pPr>
            <a:lvl5pPr indent="-228600" lvl="4" marL="2286000" rtl="0" algn="l">
              <a:spcBef>
                <a:spcPts val="0"/>
              </a:spcBef>
              <a:spcAft>
                <a:spcPts val="0"/>
              </a:spcAft>
              <a:buSzPts val="1400"/>
              <a:buNone/>
              <a:defRPr sz="1051">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28" name="Google Shape;228;p38"/>
          <p:cNvSpPr txBox="1"/>
          <p:nvPr/>
        </p:nvSpPr>
        <p:spPr>
          <a:xfrm>
            <a:off x="487014" y="6192735"/>
            <a:ext cx="3322200" cy="20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700" u="none" cap="none" strike="noStrike">
                <a:solidFill>
                  <a:srgbClr val="FFFFFF"/>
                </a:solidFill>
                <a:latin typeface="Arial"/>
                <a:ea typeface="Arial"/>
                <a:cs typeface="Arial"/>
                <a:sym typeface="Arial"/>
              </a:rPr>
              <a:t>© </a:t>
            </a:r>
            <a:r>
              <a:rPr lang="en" sz="700">
                <a:solidFill>
                  <a:srgbClr val="FFFFFF"/>
                </a:solidFill>
              </a:rPr>
              <a:t>2025</a:t>
            </a:r>
            <a:r>
              <a:rPr b="0" i="0" lang="en" sz="700" u="none" cap="none" strike="noStrike">
                <a:solidFill>
                  <a:srgbClr val="FFFFFF"/>
                </a:solidFill>
                <a:latin typeface="Arial"/>
                <a:ea typeface="Arial"/>
                <a:cs typeface="Arial"/>
                <a:sym typeface="Arial"/>
              </a:rPr>
              <a:t> Bloomberg Finance L.P. All rights reserved.</a:t>
            </a:r>
            <a:endParaRPr sz="700"/>
          </a:p>
        </p:txBody>
      </p:sp>
      <p:sp>
        <p:nvSpPr>
          <p:cNvPr id="229" name="Google Shape;229;p38"/>
          <p:cNvSpPr txBox="1"/>
          <p:nvPr>
            <p:ph type="title"/>
          </p:nvPr>
        </p:nvSpPr>
        <p:spPr>
          <a:xfrm>
            <a:off x="545242" y="1147311"/>
            <a:ext cx="94224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40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230" name="Google Shape;230;p38"/>
          <p:cNvPicPr preferRelativeResize="0"/>
          <p:nvPr/>
        </p:nvPicPr>
        <p:blipFill rotWithShape="1">
          <a:blip r:embed="rId3">
            <a:alphaModFix/>
          </a:blip>
          <a:srcRect b="0" l="0" r="0" t="0"/>
          <a:stretch/>
        </p:blipFill>
        <p:spPr>
          <a:xfrm>
            <a:off x="538770" y="5850813"/>
            <a:ext cx="2614583" cy="23789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Title Design 1">
  <p:cSld name="23_Title Design 1">
    <p:spTree>
      <p:nvGrpSpPr>
        <p:cNvPr id="231" name="Shape 231"/>
        <p:cNvGrpSpPr/>
        <p:nvPr/>
      </p:nvGrpSpPr>
      <p:grpSpPr>
        <a:xfrm>
          <a:off x="0" y="0"/>
          <a:ext cx="0" cy="0"/>
          <a:chOff x="0" y="0"/>
          <a:chExt cx="0" cy="0"/>
        </a:xfrm>
      </p:grpSpPr>
      <p:pic>
        <p:nvPicPr>
          <p:cNvPr id="232" name="Google Shape;232;p39"/>
          <p:cNvPicPr preferRelativeResize="0"/>
          <p:nvPr/>
        </p:nvPicPr>
        <p:blipFill rotWithShape="1">
          <a:blip r:embed="rId2">
            <a:alphaModFix/>
          </a:blip>
          <a:srcRect b="0" l="0" r="0" t="0"/>
          <a:stretch/>
        </p:blipFill>
        <p:spPr>
          <a:xfrm>
            <a:off x="0" y="0"/>
            <a:ext cx="12191699" cy="4171395"/>
          </a:xfrm>
          <a:prstGeom prst="rect">
            <a:avLst/>
          </a:prstGeom>
          <a:noFill/>
          <a:ln>
            <a:noFill/>
          </a:ln>
        </p:spPr>
      </p:pic>
      <p:sp>
        <p:nvSpPr>
          <p:cNvPr id="233" name="Google Shape;233;p39"/>
          <p:cNvSpPr txBox="1"/>
          <p:nvPr/>
        </p:nvSpPr>
        <p:spPr>
          <a:xfrm>
            <a:off x="423325" y="6581775"/>
            <a:ext cx="3934800" cy="21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800" u="none" cap="none" strike="noStrike">
                <a:solidFill>
                  <a:srgbClr val="000000"/>
                </a:solidFill>
                <a:latin typeface="Arial"/>
                <a:ea typeface="Arial"/>
                <a:cs typeface="Arial"/>
                <a:sym typeface="Arial"/>
              </a:rPr>
              <a:t>© 2018 Bloomberg Finance L.P. All rights reserved.</a:t>
            </a:r>
            <a:endParaRPr/>
          </a:p>
        </p:txBody>
      </p:sp>
      <p:sp>
        <p:nvSpPr>
          <p:cNvPr id="234" name="Google Shape;234;p39"/>
          <p:cNvSpPr txBox="1"/>
          <p:nvPr>
            <p:ph idx="1" type="body"/>
          </p:nvPr>
        </p:nvSpPr>
        <p:spPr>
          <a:xfrm>
            <a:off x="538771" y="525446"/>
            <a:ext cx="3722700" cy="2199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400"/>
              <a:buNone/>
              <a:defRPr b="1" sz="1800"/>
            </a:lvl1pPr>
            <a:lvl2pPr indent="-228600" lvl="1" marL="914400" rtl="0" algn="l">
              <a:spcBef>
                <a:spcPts val="0"/>
              </a:spcBef>
              <a:spcAft>
                <a:spcPts val="0"/>
              </a:spcAft>
              <a:buSzPts val="1400"/>
              <a:buNone/>
              <a:defRPr/>
            </a:lvl2pPr>
            <a:lvl3pPr indent="-228600" lvl="2" marL="1371600" rtl="0" algn="l">
              <a:spcBef>
                <a:spcPts val="0"/>
              </a:spcBef>
              <a:spcAft>
                <a:spcPts val="0"/>
              </a:spcAft>
              <a:buSzPts val="1400"/>
              <a:buNone/>
              <a:defRPr/>
            </a:lvl3pPr>
            <a:lvl4pPr indent="-228600" lvl="3" marL="1828800" rtl="0" algn="l">
              <a:spcBef>
                <a:spcPts val="0"/>
              </a:spcBef>
              <a:spcAft>
                <a:spcPts val="0"/>
              </a:spcAft>
              <a:buSzPts val="1400"/>
              <a:buNone/>
              <a:defRPr/>
            </a:lvl4pPr>
            <a:lvl5pPr indent="-228600" lvl="4" marL="2286000" rtl="0" algn="l">
              <a:spcBef>
                <a:spcPts val="0"/>
              </a:spcBef>
              <a:spcAft>
                <a:spcPts val="0"/>
              </a:spcAft>
              <a:buSzPts val="1400"/>
              <a:buNone/>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35" name="Google Shape;235;p39"/>
          <p:cNvSpPr txBox="1"/>
          <p:nvPr>
            <p:ph idx="2" type="body"/>
          </p:nvPr>
        </p:nvSpPr>
        <p:spPr>
          <a:xfrm>
            <a:off x="548605" y="2578387"/>
            <a:ext cx="94191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1800"/>
              <a:buFont typeface="Arial"/>
              <a:buNone/>
              <a:defRPr b="0" sz="1800">
                <a:solidFill>
                  <a:schemeClr val="lt1"/>
                </a:solidFill>
                <a:latin typeface="Arial"/>
                <a:ea typeface="Arial"/>
                <a:cs typeface="Arial"/>
                <a:sym typeface="Arial"/>
              </a:defRPr>
            </a:lvl1pPr>
            <a:lvl2pPr indent="-228600" lvl="1" marL="914400" rtl="0" algn="l">
              <a:spcBef>
                <a:spcPts val="0"/>
              </a:spcBef>
              <a:spcAft>
                <a:spcPts val="0"/>
              </a:spcAft>
              <a:buSzPts val="1400"/>
              <a:buNone/>
              <a:defRPr sz="1051">
                <a:latin typeface="Arial"/>
                <a:ea typeface="Arial"/>
                <a:cs typeface="Arial"/>
                <a:sym typeface="Arial"/>
              </a:defRPr>
            </a:lvl2pPr>
            <a:lvl3pPr indent="-228600" lvl="2" marL="1371600" rtl="0" algn="l">
              <a:spcBef>
                <a:spcPts val="0"/>
              </a:spcBef>
              <a:spcAft>
                <a:spcPts val="0"/>
              </a:spcAft>
              <a:buSzPts val="1400"/>
              <a:buNone/>
              <a:defRPr sz="1051">
                <a:latin typeface="Arial"/>
                <a:ea typeface="Arial"/>
                <a:cs typeface="Arial"/>
                <a:sym typeface="Arial"/>
              </a:defRPr>
            </a:lvl3pPr>
            <a:lvl4pPr indent="-228600" lvl="3" marL="1828800" rtl="0" algn="l">
              <a:spcBef>
                <a:spcPts val="0"/>
              </a:spcBef>
              <a:spcAft>
                <a:spcPts val="0"/>
              </a:spcAft>
              <a:buSzPts val="1400"/>
              <a:buNone/>
              <a:defRPr sz="1051">
                <a:latin typeface="Arial"/>
                <a:ea typeface="Arial"/>
                <a:cs typeface="Arial"/>
                <a:sym typeface="Arial"/>
              </a:defRPr>
            </a:lvl4pPr>
            <a:lvl5pPr indent="-228600" lvl="4" marL="2286000" rtl="0" algn="l">
              <a:spcBef>
                <a:spcPts val="0"/>
              </a:spcBef>
              <a:spcAft>
                <a:spcPts val="0"/>
              </a:spcAft>
              <a:buSzPts val="1400"/>
              <a:buNone/>
              <a:defRPr sz="1051">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36" name="Google Shape;236;p39"/>
          <p:cNvSpPr txBox="1"/>
          <p:nvPr>
            <p:ph type="title"/>
          </p:nvPr>
        </p:nvSpPr>
        <p:spPr>
          <a:xfrm>
            <a:off x="545242" y="1147311"/>
            <a:ext cx="94224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40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237" name="Google Shape;237;p39"/>
          <p:cNvPicPr preferRelativeResize="0"/>
          <p:nvPr/>
        </p:nvPicPr>
        <p:blipFill rotWithShape="1">
          <a:blip r:embed="rId3">
            <a:alphaModFix/>
          </a:blip>
          <a:srcRect b="0" l="0" r="0" t="0"/>
          <a:stretch/>
        </p:blipFill>
        <p:spPr>
          <a:xfrm>
            <a:off x="9967686" y="5798308"/>
            <a:ext cx="1574761" cy="63616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Title Design 1">
  <p:cSld name="24_Title Design 1">
    <p:spTree>
      <p:nvGrpSpPr>
        <p:cNvPr id="238" name="Shape 238"/>
        <p:cNvGrpSpPr/>
        <p:nvPr/>
      </p:nvGrpSpPr>
      <p:grpSpPr>
        <a:xfrm>
          <a:off x="0" y="0"/>
          <a:ext cx="0" cy="0"/>
          <a:chOff x="0" y="0"/>
          <a:chExt cx="0" cy="0"/>
        </a:xfrm>
      </p:grpSpPr>
      <p:pic>
        <p:nvPicPr>
          <p:cNvPr id="239" name="Google Shape;239;p40"/>
          <p:cNvPicPr preferRelativeResize="0"/>
          <p:nvPr/>
        </p:nvPicPr>
        <p:blipFill rotWithShape="1">
          <a:blip r:embed="rId2">
            <a:alphaModFix/>
          </a:blip>
          <a:srcRect b="0" l="0" r="0" t="0"/>
          <a:stretch/>
        </p:blipFill>
        <p:spPr>
          <a:xfrm>
            <a:off x="0" y="0"/>
            <a:ext cx="12191699" cy="4171395"/>
          </a:xfrm>
          <a:prstGeom prst="rect">
            <a:avLst/>
          </a:prstGeom>
          <a:noFill/>
          <a:ln>
            <a:noFill/>
          </a:ln>
        </p:spPr>
      </p:pic>
      <p:sp>
        <p:nvSpPr>
          <p:cNvPr id="240" name="Google Shape;240;p40"/>
          <p:cNvSpPr txBox="1"/>
          <p:nvPr/>
        </p:nvSpPr>
        <p:spPr>
          <a:xfrm>
            <a:off x="423325" y="6581775"/>
            <a:ext cx="3934800" cy="21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800" u="none" cap="none" strike="noStrike">
                <a:solidFill>
                  <a:srgbClr val="000000"/>
                </a:solidFill>
                <a:latin typeface="Arial"/>
                <a:ea typeface="Arial"/>
                <a:cs typeface="Arial"/>
                <a:sym typeface="Arial"/>
              </a:rPr>
              <a:t>© 2018 Bloomberg Finance L.P. All rights reserved.</a:t>
            </a:r>
            <a:endParaRPr/>
          </a:p>
        </p:txBody>
      </p:sp>
      <p:sp>
        <p:nvSpPr>
          <p:cNvPr id="241" name="Google Shape;241;p40"/>
          <p:cNvSpPr txBox="1"/>
          <p:nvPr>
            <p:ph idx="1" type="body"/>
          </p:nvPr>
        </p:nvSpPr>
        <p:spPr>
          <a:xfrm>
            <a:off x="538771" y="525446"/>
            <a:ext cx="3722700" cy="2199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400"/>
              <a:buNone/>
              <a:defRPr b="1" sz="1800"/>
            </a:lvl1pPr>
            <a:lvl2pPr indent="-228600" lvl="1" marL="914400" rtl="0" algn="l">
              <a:spcBef>
                <a:spcPts val="0"/>
              </a:spcBef>
              <a:spcAft>
                <a:spcPts val="0"/>
              </a:spcAft>
              <a:buSzPts val="1400"/>
              <a:buNone/>
              <a:defRPr/>
            </a:lvl2pPr>
            <a:lvl3pPr indent="-228600" lvl="2" marL="1371600" rtl="0" algn="l">
              <a:spcBef>
                <a:spcPts val="0"/>
              </a:spcBef>
              <a:spcAft>
                <a:spcPts val="0"/>
              </a:spcAft>
              <a:buSzPts val="1400"/>
              <a:buNone/>
              <a:defRPr/>
            </a:lvl3pPr>
            <a:lvl4pPr indent="-228600" lvl="3" marL="1828800" rtl="0" algn="l">
              <a:spcBef>
                <a:spcPts val="0"/>
              </a:spcBef>
              <a:spcAft>
                <a:spcPts val="0"/>
              </a:spcAft>
              <a:buSzPts val="1400"/>
              <a:buNone/>
              <a:defRPr/>
            </a:lvl4pPr>
            <a:lvl5pPr indent="-228600" lvl="4" marL="2286000" rtl="0" algn="l">
              <a:spcBef>
                <a:spcPts val="0"/>
              </a:spcBef>
              <a:spcAft>
                <a:spcPts val="0"/>
              </a:spcAft>
              <a:buSzPts val="1400"/>
              <a:buNone/>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42" name="Google Shape;242;p40"/>
          <p:cNvSpPr txBox="1"/>
          <p:nvPr>
            <p:ph idx="2" type="body"/>
          </p:nvPr>
        </p:nvSpPr>
        <p:spPr>
          <a:xfrm>
            <a:off x="548605" y="2578387"/>
            <a:ext cx="9419100" cy="8760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1800"/>
              <a:buFont typeface="Arial"/>
              <a:buNone/>
              <a:defRPr b="0" sz="1800">
                <a:solidFill>
                  <a:schemeClr val="lt1"/>
                </a:solidFill>
                <a:latin typeface="Arial"/>
                <a:ea typeface="Arial"/>
                <a:cs typeface="Arial"/>
                <a:sym typeface="Arial"/>
              </a:defRPr>
            </a:lvl1pPr>
            <a:lvl2pPr indent="-228600" lvl="1" marL="914400" rtl="0" algn="l">
              <a:spcBef>
                <a:spcPts val="0"/>
              </a:spcBef>
              <a:spcAft>
                <a:spcPts val="0"/>
              </a:spcAft>
              <a:buSzPts val="1400"/>
              <a:buNone/>
              <a:defRPr sz="1051">
                <a:latin typeface="Arial"/>
                <a:ea typeface="Arial"/>
                <a:cs typeface="Arial"/>
                <a:sym typeface="Arial"/>
              </a:defRPr>
            </a:lvl2pPr>
            <a:lvl3pPr indent="-228600" lvl="2" marL="1371600" rtl="0" algn="l">
              <a:spcBef>
                <a:spcPts val="0"/>
              </a:spcBef>
              <a:spcAft>
                <a:spcPts val="0"/>
              </a:spcAft>
              <a:buSzPts val="1400"/>
              <a:buNone/>
              <a:defRPr sz="1051">
                <a:latin typeface="Arial"/>
                <a:ea typeface="Arial"/>
                <a:cs typeface="Arial"/>
                <a:sym typeface="Arial"/>
              </a:defRPr>
            </a:lvl3pPr>
            <a:lvl4pPr indent="-228600" lvl="3" marL="1828800" rtl="0" algn="l">
              <a:spcBef>
                <a:spcPts val="0"/>
              </a:spcBef>
              <a:spcAft>
                <a:spcPts val="0"/>
              </a:spcAft>
              <a:buSzPts val="1400"/>
              <a:buNone/>
              <a:defRPr sz="1051">
                <a:latin typeface="Arial"/>
                <a:ea typeface="Arial"/>
                <a:cs typeface="Arial"/>
                <a:sym typeface="Arial"/>
              </a:defRPr>
            </a:lvl4pPr>
            <a:lvl5pPr indent="-228600" lvl="4" marL="2286000" rtl="0" algn="l">
              <a:spcBef>
                <a:spcPts val="0"/>
              </a:spcBef>
              <a:spcAft>
                <a:spcPts val="0"/>
              </a:spcAft>
              <a:buSzPts val="1400"/>
              <a:buNone/>
              <a:defRPr sz="1051">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43" name="Google Shape;243;p40"/>
          <p:cNvSpPr txBox="1"/>
          <p:nvPr>
            <p:ph type="title"/>
          </p:nvPr>
        </p:nvSpPr>
        <p:spPr>
          <a:xfrm>
            <a:off x="545242" y="1147311"/>
            <a:ext cx="94224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40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Design 1">
  <p:cSld name="Side Design 1">
    <p:spTree>
      <p:nvGrpSpPr>
        <p:cNvPr id="244" name="Shape 244"/>
        <p:cNvGrpSpPr/>
        <p:nvPr/>
      </p:nvGrpSpPr>
      <p:grpSpPr>
        <a:xfrm>
          <a:off x="0" y="0"/>
          <a:ext cx="0" cy="0"/>
          <a:chOff x="0" y="0"/>
          <a:chExt cx="0" cy="0"/>
        </a:xfrm>
      </p:grpSpPr>
      <p:pic>
        <p:nvPicPr>
          <p:cNvPr id="245" name="Google Shape;245;p41"/>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246" name="Google Shape;246;p41"/>
          <p:cNvSpPr txBox="1"/>
          <p:nvPr/>
        </p:nvSpPr>
        <p:spPr>
          <a:xfrm>
            <a:off x="487014" y="6192735"/>
            <a:ext cx="3322200" cy="1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600"/>
              <a:buFont typeface="Arial"/>
              <a:buNone/>
            </a:pPr>
            <a:r>
              <a:rPr b="0" i="0" lang="en" sz="700" u="none" cap="none" strike="noStrike">
                <a:solidFill>
                  <a:schemeClr val="lt1"/>
                </a:solidFill>
                <a:latin typeface="Arial"/>
                <a:ea typeface="Arial"/>
                <a:cs typeface="Arial"/>
                <a:sym typeface="Arial"/>
              </a:rPr>
              <a:t>© </a:t>
            </a:r>
            <a:r>
              <a:rPr lang="en" sz="700">
                <a:solidFill>
                  <a:schemeClr val="lt1"/>
                </a:solidFill>
              </a:rPr>
              <a:t>2025</a:t>
            </a:r>
            <a:r>
              <a:rPr b="0" i="0" lang="en" sz="700" u="none" cap="none" strike="noStrike">
                <a:solidFill>
                  <a:schemeClr val="lt1"/>
                </a:solidFill>
                <a:latin typeface="Arial"/>
                <a:ea typeface="Arial"/>
                <a:cs typeface="Arial"/>
                <a:sym typeface="Arial"/>
              </a:rPr>
              <a:t> Bloomberg Finance L.P. All rights reserved.</a:t>
            </a:r>
            <a:endParaRPr sz="700"/>
          </a:p>
        </p:txBody>
      </p:sp>
      <p:sp>
        <p:nvSpPr>
          <p:cNvPr id="247" name="Google Shape;247;p41"/>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28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8" name="Google Shape;248;p41"/>
          <p:cNvSpPr txBox="1"/>
          <p:nvPr>
            <p:ph idx="1" type="body"/>
          </p:nvPr>
        </p:nvSpPr>
        <p:spPr>
          <a:xfrm>
            <a:off x="548605" y="1174293"/>
            <a:ext cx="9419100" cy="4251600"/>
          </a:xfrm>
          <a:prstGeom prst="rect">
            <a:avLst/>
          </a:prstGeom>
          <a:noFill/>
          <a:ln>
            <a:noFill/>
          </a:ln>
        </p:spPr>
        <p:txBody>
          <a:bodyPr anchorCtr="0" anchor="t" bIns="0" lIns="0" spcFirstLastPara="1" rIns="0" wrap="square" tIns="0">
            <a:noAutofit/>
          </a:bodyPr>
          <a:lstStyle>
            <a:lvl1pPr indent="-390461" lvl="0" marL="457200" marR="0" rtl="0" algn="l">
              <a:lnSpc>
                <a:spcPct val="100000"/>
              </a:lnSpc>
              <a:spcBef>
                <a:spcPts val="0"/>
              </a:spcBef>
              <a:spcAft>
                <a:spcPts val="0"/>
              </a:spcAft>
              <a:buClr>
                <a:schemeClr val="lt1"/>
              </a:buClr>
              <a:buSzPts val="2549"/>
              <a:buFont typeface="Arial"/>
              <a:buChar char="•"/>
              <a:defRPr b="0" i="0" sz="2549">
                <a:solidFill>
                  <a:schemeClr val="lt1"/>
                </a:solidFill>
                <a:latin typeface="Arial"/>
                <a:ea typeface="Arial"/>
                <a:cs typeface="Arial"/>
                <a:sym typeface="Arial"/>
              </a:defRPr>
            </a:lvl1pPr>
            <a:lvl2pPr indent="-295338" lvl="1" marL="914400" marR="0" rtl="0" algn="l">
              <a:lnSpc>
                <a:spcPct val="100000"/>
              </a:lnSpc>
              <a:spcBef>
                <a:spcPts val="0"/>
              </a:spcBef>
              <a:spcAft>
                <a:spcPts val="0"/>
              </a:spcAft>
              <a:buClr>
                <a:schemeClr val="lt1"/>
              </a:buClr>
              <a:buSzPts val="1051"/>
              <a:buFont typeface="Arial"/>
              <a:buChar char="—"/>
              <a:defRPr b="0" i="0" sz="1051">
                <a:solidFill>
                  <a:schemeClr val="lt1"/>
                </a:solidFill>
                <a:latin typeface="Arial"/>
                <a:ea typeface="Arial"/>
                <a:cs typeface="Arial"/>
                <a:sym typeface="Arial"/>
              </a:defRPr>
            </a:lvl2pPr>
            <a:lvl3pPr indent="-281939" lvl="2" marL="1371600" rtl="0" algn="l">
              <a:spcBef>
                <a:spcPts val="0"/>
              </a:spcBef>
              <a:spcAft>
                <a:spcPts val="0"/>
              </a:spcAft>
              <a:buClr>
                <a:schemeClr val="lt1"/>
              </a:buClr>
              <a:buSzPts val="840"/>
              <a:buFont typeface="Arial"/>
              <a:buChar char="•"/>
              <a:defRPr sz="1200">
                <a:solidFill>
                  <a:schemeClr val="lt1"/>
                </a:solidFill>
                <a:latin typeface="Arial"/>
                <a:ea typeface="Arial"/>
                <a:cs typeface="Arial"/>
                <a:sym typeface="Arial"/>
              </a:defRPr>
            </a:lvl3pPr>
            <a:lvl4pPr indent="-228600" lvl="3" marL="1828800" rtl="0" algn="l">
              <a:spcBef>
                <a:spcPts val="0"/>
              </a:spcBef>
              <a:spcAft>
                <a:spcPts val="0"/>
              </a:spcAft>
              <a:buSzPts val="1400"/>
              <a:buNone/>
              <a:defRPr sz="1051">
                <a:latin typeface="Arial"/>
                <a:ea typeface="Arial"/>
                <a:cs typeface="Arial"/>
                <a:sym typeface="Arial"/>
              </a:defRPr>
            </a:lvl4pPr>
            <a:lvl5pPr indent="-228600" lvl="4" marL="2286000" rtl="0" algn="l">
              <a:spcBef>
                <a:spcPts val="0"/>
              </a:spcBef>
              <a:spcAft>
                <a:spcPts val="0"/>
              </a:spcAft>
              <a:buSzPts val="1400"/>
              <a:buNone/>
              <a:defRPr sz="1051">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pic>
        <p:nvPicPr>
          <p:cNvPr id="249" name="Google Shape;249;p41"/>
          <p:cNvPicPr preferRelativeResize="0"/>
          <p:nvPr/>
        </p:nvPicPr>
        <p:blipFill rotWithShape="1">
          <a:blip r:embed="rId3">
            <a:alphaModFix/>
          </a:blip>
          <a:srcRect b="0" l="0" r="0" t="0"/>
          <a:stretch/>
        </p:blipFill>
        <p:spPr>
          <a:xfrm>
            <a:off x="538770" y="5850813"/>
            <a:ext cx="2614583" cy="237893"/>
          </a:xfrm>
          <a:prstGeom prst="rect">
            <a:avLst/>
          </a:prstGeom>
          <a:noFill/>
          <a:ln>
            <a:noFill/>
          </a:ln>
        </p:spPr>
      </p:pic>
      <p:pic>
        <p:nvPicPr>
          <p:cNvPr id="250" name="Google Shape;250;p41"/>
          <p:cNvPicPr preferRelativeResize="0"/>
          <p:nvPr/>
        </p:nvPicPr>
        <p:blipFill rotWithShape="1">
          <a:blip r:embed="rId4">
            <a:alphaModFix/>
          </a:blip>
          <a:srcRect b="0" l="0" r="0" t="0"/>
          <a:stretch/>
        </p:blipFill>
        <p:spPr>
          <a:xfrm>
            <a:off x="9967686" y="5798308"/>
            <a:ext cx="1574761" cy="636161"/>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 Design 1 1">
  <p:cSld name="1_Side Design 1">
    <p:spTree>
      <p:nvGrpSpPr>
        <p:cNvPr id="251" name="Shape 251"/>
        <p:cNvGrpSpPr/>
        <p:nvPr/>
      </p:nvGrpSpPr>
      <p:grpSpPr>
        <a:xfrm>
          <a:off x="0" y="0"/>
          <a:ext cx="0" cy="0"/>
          <a:chOff x="0" y="0"/>
          <a:chExt cx="0" cy="0"/>
        </a:xfrm>
      </p:grpSpPr>
      <p:pic>
        <p:nvPicPr>
          <p:cNvPr id="252" name="Google Shape;252;p42"/>
          <p:cNvPicPr preferRelativeResize="0"/>
          <p:nvPr/>
        </p:nvPicPr>
        <p:blipFill rotWithShape="1">
          <a:blip r:embed="rId2">
            <a:alphaModFix/>
          </a:blip>
          <a:srcRect b="44779" l="-25638" r="11690" t="42422"/>
          <a:stretch/>
        </p:blipFill>
        <p:spPr>
          <a:xfrm>
            <a:off x="0" y="5796767"/>
            <a:ext cx="12191706" cy="1061232"/>
          </a:xfrm>
          <a:prstGeom prst="rect">
            <a:avLst/>
          </a:prstGeom>
          <a:noFill/>
          <a:ln>
            <a:noFill/>
          </a:ln>
        </p:spPr>
      </p:pic>
      <p:sp>
        <p:nvSpPr>
          <p:cNvPr id="253" name="Google Shape;253;p42"/>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Arial"/>
              <a:buNone/>
              <a:defRPr b="1" i="0" sz="2800" u="none" cap="none" strike="noStrike">
                <a:solidFill>
                  <a:schemeClr val="dk1"/>
                </a:solidFill>
                <a:latin typeface="Arial"/>
                <a:ea typeface="Arial"/>
                <a:cs typeface="Arial"/>
                <a:sym typeface="Arial"/>
              </a:defRPr>
            </a:lvl1pPr>
            <a:lvl2pPr lvl="1" rtl="0" algn="l">
              <a:lnSpc>
                <a:spcPct val="100000"/>
              </a:lnSpc>
              <a:spcBef>
                <a:spcPts val="0"/>
              </a:spcBef>
              <a:spcAft>
                <a:spcPts val="0"/>
              </a:spcAft>
              <a:buSzPts val="1100"/>
              <a:buNone/>
              <a:defRPr sz="1867"/>
            </a:lvl2pPr>
            <a:lvl3pPr lvl="2" rtl="0" algn="l">
              <a:lnSpc>
                <a:spcPct val="100000"/>
              </a:lnSpc>
              <a:spcBef>
                <a:spcPts val="0"/>
              </a:spcBef>
              <a:spcAft>
                <a:spcPts val="0"/>
              </a:spcAft>
              <a:buSzPts val="1100"/>
              <a:buNone/>
              <a:defRPr sz="1867"/>
            </a:lvl3pPr>
            <a:lvl4pPr lvl="3" rtl="0" algn="l">
              <a:lnSpc>
                <a:spcPct val="100000"/>
              </a:lnSpc>
              <a:spcBef>
                <a:spcPts val="0"/>
              </a:spcBef>
              <a:spcAft>
                <a:spcPts val="0"/>
              </a:spcAft>
              <a:buSzPts val="1100"/>
              <a:buNone/>
              <a:defRPr sz="1867"/>
            </a:lvl4pPr>
            <a:lvl5pPr lvl="4" rtl="0" algn="l">
              <a:lnSpc>
                <a:spcPct val="100000"/>
              </a:lnSpc>
              <a:spcBef>
                <a:spcPts val="0"/>
              </a:spcBef>
              <a:spcAft>
                <a:spcPts val="0"/>
              </a:spcAft>
              <a:buSzPts val="1100"/>
              <a:buNone/>
              <a:defRPr sz="1867"/>
            </a:lvl5pPr>
            <a:lvl6pPr lvl="5" rtl="0" algn="l">
              <a:lnSpc>
                <a:spcPct val="100000"/>
              </a:lnSpc>
              <a:spcBef>
                <a:spcPts val="0"/>
              </a:spcBef>
              <a:spcAft>
                <a:spcPts val="0"/>
              </a:spcAft>
              <a:buSzPts val="1100"/>
              <a:buNone/>
              <a:defRPr sz="1867"/>
            </a:lvl6pPr>
            <a:lvl7pPr lvl="6" rtl="0" algn="l">
              <a:lnSpc>
                <a:spcPct val="100000"/>
              </a:lnSpc>
              <a:spcBef>
                <a:spcPts val="0"/>
              </a:spcBef>
              <a:spcAft>
                <a:spcPts val="0"/>
              </a:spcAft>
              <a:buSzPts val="1100"/>
              <a:buNone/>
              <a:defRPr sz="1867"/>
            </a:lvl7pPr>
            <a:lvl8pPr lvl="7" rtl="0" algn="l">
              <a:lnSpc>
                <a:spcPct val="100000"/>
              </a:lnSpc>
              <a:spcBef>
                <a:spcPts val="0"/>
              </a:spcBef>
              <a:spcAft>
                <a:spcPts val="0"/>
              </a:spcAft>
              <a:buSzPts val="1100"/>
              <a:buNone/>
              <a:defRPr sz="1867"/>
            </a:lvl8pPr>
            <a:lvl9pPr lvl="8" rtl="0" algn="l">
              <a:lnSpc>
                <a:spcPct val="100000"/>
              </a:lnSpc>
              <a:spcBef>
                <a:spcPts val="0"/>
              </a:spcBef>
              <a:spcAft>
                <a:spcPts val="0"/>
              </a:spcAft>
              <a:buSzPts val="1100"/>
              <a:buNone/>
              <a:defRPr sz="1867"/>
            </a:lvl9pPr>
          </a:lstStyle>
          <a:p/>
        </p:txBody>
      </p:sp>
      <p:sp>
        <p:nvSpPr>
          <p:cNvPr id="254" name="Google Shape;254;p42"/>
          <p:cNvSpPr txBox="1"/>
          <p:nvPr>
            <p:ph idx="1" type="body"/>
          </p:nvPr>
        </p:nvSpPr>
        <p:spPr>
          <a:xfrm>
            <a:off x="548605" y="1174293"/>
            <a:ext cx="9418800" cy="4251600"/>
          </a:xfrm>
          <a:prstGeom prst="rect">
            <a:avLst/>
          </a:prstGeom>
          <a:noFill/>
          <a:ln>
            <a:noFill/>
          </a:ln>
        </p:spPr>
        <p:txBody>
          <a:bodyPr anchorCtr="0" anchor="t" bIns="34275" lIns="68575" spcFirstLastPara="1" rIns="68575" wrap="square" tIns="34275">
            <a:noAutofit/>
          </a:bodyPr>
          <a:lstStyle>
            <a:lvl1pPr indent="-349250" lvl="0" marL="457200" marR="0" rtl="0" algn="l">
              <a:lnSpc>
                <a:spcPct val="100000"/>
              </a:lnSpc>
              <a:spcBef>
                <a:spcPts val="0"/>
              </a:spcBef>
              <a:spcAft>
                <a:spcPts val="0"/>
              </a:spcAft>
              <a:buClr>
                <a:schemeClr val="dk1"/>
              </a:buClr>
              <a:buSzPts val="1900"/>
              <a:buFont typeface="Arial"/>
              <a:buChar char="•"/>
              <a:defRPr b="0" i="0" sz="2533" u="none" cap="none" strike="noStrike">
                <a:solidFill>
                  <a:schemeClr val="dk1"/>
                </a:solidFill>
                <a:latin typeface="Arial"/>
                <a:ea typeface="Arial"/>
                <a:cs typeface="Arial"/>
                <a:sym typeface="Arial"/>
              </a:defRPr>
            </a:lvl1pPr>
            <a:lvl2pPr indent="-279400" lvl="1" marL="914400" marR="0" rtl="0" algn="l">
              <a:lnSpc>
                <a:spcPct val="100000"/>
              </a:lnSpc>
              <a:spcBef>
                <a:spcPts val="0"/>
              </a:spcBef>
              <a:spcAft>
                <a:spcPts val="0"/>
              </a:spcAft>
              <a:buClr>
                <a:schemeClr val="dk1"/>
              </a:buClr>
              <a:buSzPts val="800"/>
              <a:buFont typeface="Arial"/>
              <a:buChar char="—"/>
              <a:defRPr b="0" i="0" sz="1067" u="none" cap="none" strike="noStrike">
                <a:solidFill>
                  <a:schemeClr val="dk1"/>
                </a:solidFill>
                <a:latin typeface="Arial"/>
                <a:ea typeface="Arial"/>
                <a:cs typeface="Arial"/>
                <a:sym typeface="Arial"/>
              </a:defRPr>
            </a:lvl2pPr>
            <a:lvl3pPr indent="-279400" lvl="2" marL="1371600" marR="0" rtl="0" algn="l">
              <a:lnSpc>
                <a:spcPct val="100000"/>
              </a:lnSpc>
              <a:spcBef>
                <a:spcPts val="0"/>
              </a:spcBef>
              <a:spcAft>
                <a:spcPts val="0"/>
              </a:spcAft>
              <a:buClr>
                <a:schemeClr val="dk1"/>
              </a:buClr>
              <a:buSzPts val="800"/>
              <a:buFont typeface="Arial"/>
              <a:buChar char="•"/>
              <a:defRPr b="0" i="0" sz="16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SzPts val="1100"/>
              <a:buFont typeface="Arial"/>
              <a:buNone/>
              <a:defRPr b="0" i="0" sz="1067" u="none" cap="none" strike="noStrike">
                <a:latin typeface="Arial"/>
                <a:ea typeface="Arial"/>
                <a:cs typeface="Arial"/>
                <a:sym typeface="Arial"/>
              </a:defRPr>
            </a:lvl4pPr>
            <a:lvl5pPr indent="-228600" lvl="4" marL="2286000" marR="0" rtl="0" algn="l">
              <a:lnSpc>
                <a:spcPct val="100000"/>
              </a:lnSpc>
              <a:spcBef>
                <a:spcPts val="0"/>
              </a:spcBef>
              <a:spcAft>
                <a:spcPts val="0"/>
              </a:spcAft>
              <a:buSzPts val="1100"/>
              <a:buFont typeface="Arial"/>
              <a:buNone/>
              <a:defRPr b="0" i="0" sz="1067" u="none" cap="none" strike="noStrike">
                <a:latin typeface="Arial"/>
                <a:ea typeface="Arial"/>
                <a:cs typeface="Arial"/>
                <a:sym typeface="Arial"/>
              </a:defRPr>
            </a:lvl5pPr>
            <a:lvl6pPr indent="-228600" lvl="5" marL="2743200" marR="0" rtl="0" algn="l">
              <a:lnSpc>
                <a:spcPct val="100000"/>
              </a:lnSpc>
              <a:spcBef>
                <a:spcPts val="0"/>
              </a:spcBef>
              <a:spcAft>
                <a:spcPts val="0"/>
              </a:spcAft>
              <a:buSzPts val="1100"/>
              <a:buFont typeface="Arial"/>
              <a:buNone/>
              <a:defRPr b="0" i="0" sz="1867" u="none" cap="none" strike="noStrike">
                <a:latin typeface="Arial"/>
                <a:ea typeface="Arial"/>
                <a:cs typeface="Arial"/>
                <a:sym typeface="Arial"/>
              </a:defRPr>
            </a:lvl6pPr>
            <a:lvl7pPr indent="-228600" lvl="6" marL="3200400" marR="0" rtl="0" algn="l">
              <a:lnSpc>
                <a:spcPct val="100000"/>
              </a:lnSpc>
              <a:spcBef>
                <a:spcPts val="0"/>
              </a:spcBef>
              <a:spcAft>
                <a:spcPts val="0"/>
              </a:spcAft>
              <a:buSzPts val="1100"/>
              <a:buFont typeface="Arial"/>
              <a:buNone/>
              <a:defRPr b="0" i="0" sz="1867" u="none" cap="none" strike="noStrike">
                <a:latin typeface="Arial"/>
                <a:ea typeface="Arial"/>
                <a:cs typeface="Arial"/>
                <a:sym typeface="Arial"/>
              </a:defRPr>
            </a:lvl7pPr>
            <a:lvl8pPr indent="-228600" lvl="7" marL="3657600" marR="0" rtl="0" algn="l">
              <a:lnSpc>
                <a:spcPct val="100000"/>
              </a:lnSpc>
              <a:spcBef>
                <a:spcPts val="0"/>
              </a:spcBef>
              <a:spcAft>
                <a:spcPts val="0"/>
              </a:spcAft>
              <a:buSzPts val="1100"/>
              <a:buFont typeface="Arial"/>
              <a:buNone/>
              <a:defRPr b="0" i="0" sz="1867" u="none" cap="none" strike="noStrike">
                <a:latin typeface="Arial"/>
                <a:ea typeface="Arial"/>
                <a:cs typeface="Arial"/>
                <a:sym typeface="Arial"/>
              </a:defRPr>
            </a:lvl8pPr>
            <a:lvl9pPr indent="-228600" lvl="8" marL="4114800" marR="0" rtl="0" algn="l">
              <a:lnSpc>
                <a:spcPct val="100000"/>
              </a:lnSpc>
              <a:spcBef>
                <a:spcPts val="0"/>
              </a:spcBef>
              <a:spcAft>
                <a:spcPts val="0"/>
              </a:spcAft>
              <a:buSzPts val="1100"/>
              <a:buFont typeface="Arial"/>
              <a:buNone/>
              <a:defRPr b="0" i="0" sz="1867" u="none" cap="none" strike="noStrike">
                <a:latin typeface="Arial"/>
                <a:ea typeface="Arial"/>
                <a:cs typeface="Arial"/>
                <a:sym typeface="Arial"/>
              </a:defRPr>
            </a:lvl9pPr>
          </a:lstStyle>
          <a:p/>
        </p:txBody>
      </p:sp>
      <p:pic>
        <p:nvPicPr>
          <p:cNvPr id="255" name="Google Shape;255;p42"/>
          <p:cNvPicPr preferRelativeResize="0"/>
          <p:nvPr/>
        </p:nvPicPr>
        <p:blipFill rotWithShape="1">
          <a:blip r:embed="rId3">
            <a:alphaModFix/>
          </a:blip>
          <a:srcRect b="0" l="0" r="0" t="0"/>
          <a:stretch/>
        </p:blipFill>
        <p:spPr>
          <a:xfrm>
            <a:off x="538150" y="5849376"/>
            <a:ext cx="2614586" cy="23789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15590" y="593367"/>
            <a:ext cx="11360400" cy="763500"/>
          </a:xfrm>
          <a:prstGeom prst="rect">
            <a:avLst/>
          </a:prstGeom>
        </p:spPr>
        <p:txBody>
          <a:bodyPr anchorCtr="0" anchor="t" bIns="138150" lIns="138150" spcFirstLastPara="1" rIns="138150" wrap="square" tIns="13815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2" name="Google Shape;22;p5"/>
          <p:cNvSpPr txBox="1"/>
          <p:nvPr>
            <p:ph idx="1" type="body"/>
          </p:nvPr>
        </p:nvSpPr>
        <p:spPr>
          <a:xfrm>
            <a:off x="415590" y="1536633"/>
            <a:ext cx="5333100" cy="4555200"/>
          </a:xfrm>
          <a:prstGeom prst="rect">
            <a:avLst/>
          </a:prstGeom>
        </p:spPr>
        <p:txBody>
          <a:bodyPr anchorCtr="0" anchor="t" bIns="138150" lIns="138150" spcFirstLastPara="1" rIns="138150" wrap="square" tIns="138150">
            <a:normAutofit/>
          </a:bodyPr>
          <a:lstStyle>
            <a:lvl1pPr indent="-361950" lvl="0" marL="457200">
              <a:spcBef>
                <a:spcPts val="0"/>
              </a:spcBef>
              <a:spcAft>
                <a:spcPts val="0"/>
              </a:spcAft>
              <a:buSzPts val="2100"/>
              <a:buChar char="●"/>
              <a:defRPr sz="21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23" name="Google Shape;23;p5"/>
          <p:cNvSpPr txBox="1"/>
          <p:nvPr>
            <p:ph idx="2" type="body"/>
          </p:nvPr>
        </p:nvSpPr>
        <p:spPr>
          <a:xfrm>
            <a:off x="6443041" y="1536633"/>
            <a:ext cx="5333100" cy="4555200"/>
          </a:xfrm>
          <a:prstGeom prst="rect">
            <a:avLst/>
          </a:prstGeom>
        </p:spPr>
        <p:txBody>
          <a:bodyPr anchorCtr="0" anchor="t" bIns="138150" lIns="138150" spcFirstLastPara="1" rIns="138150" wrap="square" tIns="138150">
            <a:normAutofit/>
          </a:bodyPr>
          <a:lstStyle>
            <a:lvl1pPr indent="-361950" lvl="0" marL="457200">
              <a:spcBef>
                <a:spcPts val="0"/>
              </a:spcBef>
              <a:spcAft>
                <a:spcPts val="0"/>
              </a:spcAft>
              <a:buSzPts val="2100"/>
              <a:buChar char="●"/>
              <a:defRPr sz="21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24" name="Google Shape;24;p5"/>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Title Design 1">
  <p:cSld name="21_Title Design 1">
    <p:spTree>
      <p:nvGrpSpPr>
        <p:cNvPr id="256" name="Shape 256"/>
        <p:cNvGrpSpPr/>
        <p:nvPr/>
      </p:nvGrpSpPr>
      <p:grpSpPr>
        <a:xfrm>
          <a:off x="0" y="0"/>
          <a:ext cx="0" cy="0"/>
          <a:chOff x="0" y="0"/>
          <a:chExt cx="0" cy="0"/>
        </a:xfrm>
      </p:grpSpPr>
      <p:pic>
        <p:nvPicPr>
          <p:cNvPr id="257" name="Google Shape;257;p43"/>
          <p:cNvPicPr preferRelativeResize="0"/>
          <p:nvPr/>
        </p:nvPicPr>
        <p:blipFill rotWithShape="1">
          <a:blip r:embed="rId2">
            <a:alphaModFix/>
          </a:blip>
          <a:srcRect b="3499" l="5990" r="35618" t="50270"/>
          <a:stretch/>
        </p:blipFill>
        <p:spPr>
          <a:xfrm>
            <a:off x="0" y="0"/>
            <a:ext cx="12191703" cy="4171498"/>
          </a:xfrm>
          <a:prstGeom prst="rect">
            <a:avLst/>
          </a:prstGeom>
          <a:noFill/>
          <a:ln>
            <a:noFill/>
          </a:ln>
        </p:spPr>
      </p:pic>
      <p:sp>
        <p:nvSpPr>
          <p:cNvPr id="258" name="Google Shape;258;p43"/>
          <p:cNvSpPr txBox="1"/>
          <p:nvPr>
            <p:ph idx="1" type="body"/>
          </p:nvPr>
        </p:nvSpPr>
        <p:spPr>
          <a:xfrm>
            <a:off x="538771" y="525446"/>
            <a:ext cx="3722700" cy="2199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SzPts val="1400"/>
              <a:buNone/>
              <a:defRPr b="1" sz="1900"/>
            </a:lvl1pPr>
            <a:lvl2pPr indent="-228600" lvl="1" marL="914400" rtl="0" algn="l">
              <a:spcBef>
                <a:spcPts val="0"/>
              </a:spcBef>
              <a:spcAft>
                <a:spcPts val="0"/>
              </a:spcAft>
              <a:buSzPts val="1400"/>
              <a:buNone/>
              <a:defRPr/>
            </a:lvl2pPr>
            <a:lvl3pPr indent="-228600" lvl="2" marL="1371600" rtl="0" algn="l">
              <a:spcBef>
                <a:spcPts val="0"/>
              </a:spcBef>
              <a:spcAft>
                <a:spcPts val="0"/>
              </a:spcAft>
              <a:buSzPts val="1400"/>
              <a:buNone/>
              <a:defRPr/>
            </a:lvl3pPr>
            <a:lvl4pPr indent="-228600" lvl="3" marL="1828800" rtl="0" algn="l">
              <a:spcBef>
                <a:spcPts val="0"/>
              </a:spcBef>
              <a:spcAft>
                <a:spcPts val="0"/>
              </a:spcAft>
              <a:buSzPts val="1400"/>
              <a:buNone/>
              <a:defRPr/>
            </a:lvl4pPr>
            <a:lvl5pPr indent="-228600" lvl="4" marL="2286000" rtl="0" algn="l">
              <a:spcBef>
                <a:spcPts val="0"/>
              </a:spcBef>
              <a:spcAft>
                <a:spcPts val="0"/>
              </a:spcAft>
              <a:buSzPts val="1400"/>
              <a:buNone/>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sp>
        <p:nvSpPr>
          <p:cNvPr id="259" name="Google Shape;259;p43"/>
          <p:cNvSpPr txBox="1"/>
          <p:nvPr/>
        </p:nvSpPr>
        <p:spPr>
          <a:xfrm>
            <a:off x="487014" y="6192735"/>
            <a:ext cx="3321900" cy="18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700"/>
              <a:buFont typeface="Arial"/>
              <a:buNone/>
            </a:pPr>
            <a:r>
              <a:rPr b="0" i="0" lang="en" sz="700" u="none" cap="none" strike="noStrike">
                <a:solidFill>
                  <a:schemeClr val="lt1"/>
                </a:solidFill>
                <a:latin typeface="Arial"/>
                <a:ea typeface="Arial"/>
                <a:cs typeface="Arial"/>
                <a:sym typeface="Arial"/>
              </a:rPr>
              <a:t>© </a:t>
            </a:r>
            <a:r>
              <a:rPr lang="en" sz="700">
                <a:solidFill>
                  <a:schemeClr val="lt1"/>
                </a:solidFill>
              </a:rPr>
              <a:t>2025</a:t>
            </a:r>
            <a:r>
              <a:rPr b="0" i="0" lang="en" sz="700" u="none" cap="none" strike="noStrike">
                <a:solidFill>
                  <a:schemeClr val="lt1"/>
                </a:solidFill>
                <a:latin typeface="Arial"/>
                <a:ea typeface="Arial"/>
                <a:cs typeface="Arial"/>
                <a:sym typeface="Arial"/>
              </a:rPr>
              <a:t> Bloomberg Finance L.P. All rights reserved.</a:t>
            </a:r>
            <a:endParaRPr sz="700"/>
          </a:p>
        </p:txBody>
      </p:sp>
      <p:sp>
        <p:nvSpPr>
          <p:cNvPr id="260" name="Google Shape;260;p43"/>
          <p:cNvSpPr txBox="1"/>
          <p:nvPr>
            <p:ph type="title"/>
          </p:nvPr>
        </p:nvSpPr>
        <p:spPr>
          <a:xfrm>
            <a:off x="545242" y="1148919"/>
            <a:ext cx="9422700" cy="12267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SzPts val="1400"/>
              <a:buNone/>
              <a:defRPr b="1" i="0" sz="4000">
                <a:solidFill>
                  <a:schemeClr val="lt1"/>
                </a:solidFill>
                <a:latin typeface="Arial"/>
                <a:ea typeface="Arial"/>
                <a:cs typeface="Arial"/>
                <a:sym typeface="Aria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1" name="Google Shape;261;p43"/>
          <p:cNvSpPr txBox="1"/>
          <p:nvPr>
            <p:ph idx="2" type="body"/>
          </p:nvPr>
        </p:nvSpPr>
        <p:spPr>
          <a:xfrm>
            <a:off x="548605" y="2579995"/>
            <a:ext cx="9419400" cy="25128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chemeClr val="lt1"/>
              </a:buClr>
              <a:buSzPts val="1900"/>
              <a:buFont typeface="Arial"/>
              <a:buNone/>
              <a:defRPr b="0" sz="1900">
                <a:solidFill>
                  <a:schemeClr val="lt1"/>
                </a:solidFill>
                <a:latin typeface="Arial"/>
                <a:ea typeface="Arial"/>
                <a:cs typeface="Arial"/>
                <a:sym typeface="Arial"/>
              </a:defRPr>
            </a:lvl1pPr>
            <a:lvl2pPr indent="-228600" lvl="1" marL="914400" rtl="0" algn="l">
              <a:spcBef>
                <a:spcPts val="0"/>
              </a:spcBef>
              <a:spcAft>
                <a:spcPts val="0"/>
              </a:spcAft>
              <a:buSzPts val="1400"/>
              <a:buNone/>
              <a:defRPr sz="1100">
                <a:latin typeface="Arial"/>
                <a:ea typeface="Arial"/>
                <a:cs typeface="Arial"/>
                <a:sym typeface="Arial"/>
              </a:defRPr>
            </a:lvl2pPr>
            <a:lvl3pPr indent="-228600" lvl="2" marL="1371600" rtl="0" algn="l">
              <a:spcBef>
                <a:spcPts val="0"/>
              </a:spcBef>
              <a:spcAft>
                <a:spcPts val="0"/>
              </a:spcAft>
              <a:buSzPts val="1400"/>
              <a:buNone/>
              <a:defRPr sz="1100">
                <a:latin typeface="Arial"/>
                <a:ea typeface="Arial"/>
                <a:cs typeface="Arial"/>
                <a:sym typeface="Arial"/>
              </a:defRPr>
            </a:lvl3pPr>
            <a:lvl4pPr indent="-228600" lvl="3" marL="1828800" rtl="0" algn="l">
              <a:spcBef>
                <a:spcPts val="0"/>
              </a:spcBef>
              <a:spcAft>
                <a:spcPts val="0"/>
              </a:spcAft>
              <a:buSzPts val="1400"/>
              <a:buNone/>
              <a:defRPr sz="1100">
                <a:latin typeface="Arial"/>
                <a:ea typeface="Arial"/>
                <a:cs typeface="Arial"/>
                <a:sym typeface="Arial"/>
              </a:defRPr>
            </a:lvl4pPr>
            <a:lvl5pPr indent="-228600" lvl="4" marL="2286000" rtl="0" algn="l">
              <a:spcBef>
                <a:spcPts val="0"/>
              </a:spcBef>
              <a:spcAft>
                <a:spcPts val="0"/>
              </a:spcAft>
              <a:buSzPts val="1400"/>
              <a:buNone/>
              <a:defRPr sz="1100">
                <a:latin typeface="Arial"/>
                <a:ea typeface="Arial"/>
                <a:cs typeface="Arial"/>
                <a:sym typeface="Arial"/>
              </a:defRPr>
            </a:lvl5pPr>
            <a:lvl6pPr indent="-228600" lvl="5" marL="2743200" rtl="0" algn="l">
              <a:spcBef>
                <a:spcPts val="0"/>
              </a:spcBef>
              <a:spcAft>
                <a:spcPts val="0"/>
              </a:spcAft>
              <a:buSzPts val="1400"/>
              <a:buNone/>
              <a:defRPr/>
            </a:lvl6pPr>
            <a:lvl7pPr indent="-228600" lvl="6" marL="3200400" rtl="0" algn="l">
              <a:spcBef>
                <a:spcPts val="0"/>
              </a:spcBef>
              <a:spcAft>
                <a:spcPts val="0"/>
              </a:spcAft>
              <a:buSzPts val="1400"/>
              <a:buNone/>
              <a:defRPr/>
            </a:lvl7pPr>
            <a:lvl8pPr indent="-228600" lvl="7" marL="3657600" rtl="0" algn="l">
              <a:spcBef>
                <a:spcPts val="0"/>
              </a:spcBef>
              <a:spcAft>
                <a:spcPts val="0"/>
              </a:spcAft>
              <a:buSzPts val="1400"/>
              <a:buNone/>
              <a:defRPr/>
            </a:lvl8pPr>
            <a:lvl9pPr indent="-228600" lvl="8" marL="4114800" rtl="0" algn="l">
              <a:spcBef>
                <a:spcPts val="0"/>
              </a:spcBef>
              <a:spcAft>
                <a:spcPts val="0"/>
              </a:spcAft>
              <a:buSzPts val="1400"/>
              <a:buNone/>
              <a:defRPr/>
            </a:lvl9pPr>
          </a:lstStyle>
          <a:p/>
        </p:txBody>
      </p:sp>
      <p:pic>
        <p:nvPicPr>
          <p:cNvPr id="262" name="Google Shape;262;p43"/>
          <p:cNvPicPr preferRelativeResize="0"/>
          <p:nvPr/>
        </p:nvPicPr>
        <p:blipFill rotWithShape="1">
          <a:blip r:embed="rId3">
            <a:alphaModFix/>
          </a:blip>
          <a:srcRect b="0" l="0" r="0" t="0"/>
          <a:stretch/>
        </p:blipFill>
        <p:spPr>
          <a:xfrm>
            <a:off x="538770" y="5850813"/>
            <a:ext cx="2614519" cy="237887"/>
          </a:xfrm>
          <a:prstGeom prst="rect">
            <a:avLst/>
          </a:prstGeom>
          <a:noFill/>
          <a:ln>
            <a:noFill/>
          </a:ln>
        </p:spPr>
      </p:pic>
      <p:pic>
        <p:nvPicPr>
          <p:cNvPr id="263" name="Google Shape;263;p43"/>
          <p:cNvPicPr preferRelativeResize="0"/>
          <p:nvPr/>
        </p:nvPicPr>
        <p:blipFill rotWithShape="1">
          <a:blip r:embed="rId4">
            <a:alphaModFix/>
          </a:blip>
          <a:srcRect b="0" l="0" r="0" t="0"/>
          <a:stretch/>
        </p:blipFill>
        <p:spPr>
          <a:xfrm>
            <a:off x="9967686" y="5798308"/>
            <a:ext cx="1574723" cy="63614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2">
  <p:cSld name="Slide Design 2">
    <p:spTree>
      <p:nvGrpSpPr>
        <p:cNvPr id="264" name="Shape 264"/>
        <p:cNvGrpSpPr/>
        <p:nvPr/>
      </p:nvGrpSpPr>
      <p:grpSpPr>
        <a:xfrm>
          <a:off x="0" y="0"/>
          <a:ext cx="0" cy="0"/>
          <a:chOff x="0" y="0"/>
          <a:chExt cx="0" cy="0"/>
        </a:xfrm>
      </p:grpSpPr>
      <p:pic>
        <p:nvPicPr>
          <p:cNvPr id="265" name="Google Shape;265;p44"/>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266" name="Google Shape;266;p44"/>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SzPts val="1400"/>
              <a:buFont typeface="Helvetica Neue"/>
              <a:buNone/>
              <a:defRPr b="1" i="0" sz="2800" u="none" cap="none" strike="noStrike">
                <a:solidFill>
                  <a:schemeClr val="dk1"/>
                </a:solidFill>
                <a:latin typeface="Helvetica Neue"/>
                <a:ea typeface="Helvetica Neue"/>
                <a:cs typeface="Helvetica Neue"/>
                <a:sym typeface="Helvetica Neue"/>
              </a:defRPr>
            </a:lvl1pPr>
            <a:lvl2pPr lvl="1" rtl="0">
              <a:spcBef>
                <a:spcPts val="0"/>
              </a:spcBef>
              <a:spcAft>
                <a:spcPts val="0"/>
              </a:spcAft>
              <a:buSzPts val="1400"/>
              <a:buFont typeface="Helvetica Neue"/>
              <a:buNone/>
              <a:defRPr sz="1800">
                <a:latin typeface="Helvetica Neue"/>
                <a:ea typeface="Helvetica Neue"/>
                <a:cs typeface="Helvetica Neue"/>
                <a:sym typeface="Helvetica Neue"/>
              </a:defRPr>
            </a:lvl2pPr>
            <a:lvl3pPr lvl="2" rtl="0">
              <a:spcBef>
                <a:spcPts val="0"/>
              </a:spcBef>
              <a:spcAft>
                <a:spcPts val="0"/>
              </a:spcAft>
              <a:buSzPts val="1400"/>
              <a:buFont typeface="Helvetica Neue"/>
              <a:buNone/>
              <a:defRPr sz="1800">
                <a:latin typeface="Helvetica Neue"/>
                <a:ea typeface="Helvetica Neue"/>
                <a:cs typeface="Helvetica Neue"/>
                <a:sym typeface="Helvetica Neue"/>
              </a:defRPr>
            </a:lvl3pPr>
            <a:lvl4pPr lvl="3" rtl="0">
              <a:spcBef>
                <a:spcPts val="0"/>
              </a:spcBef>
              <a:spcAft>
                <a:spcPts val="0"/>
              </a:spcAft>
              <a:buSzPts val="1400"/>
              <a:buFont typeface="Helvetica Neue"/>
              <a:buNone/>
              <a:defRPr sz="1800">
                <a:latin typeface="Helvetica Neue"/>
                <a:ea typeface="Helvetica Neue"/>
                <a:cs typeface="Helvetica Neue"/>
                <a:sym typeface="Helvetica Neue"/>
              </a:defRPr>
            </a:lvl4pPr>
            <a:lvl5pPr lvl="4" rtl="0">
              <a:spcBef>
                <a:spcPts val="0"/>
              </a:spcBef>
              <a:spcAft>
                <a:spcPts val="0"/>
              </a:spcAft>
              <a:buSzPts val="1400"/>
              <a:buFont typeface="Helvetica Neue"/>
              <a:buNone/>
              <a:defRPr sz="1800">
                <a:latin typeface="Helvetica Neue"/>
                <a:ea typeface="Helvetica Neue"/>
                <a:cs typeface="Helvetica Neue"/>
                <a:sym typeface="Helvetica Neue"/>
              </a:defRPr>
            </a:lvl5pPr>
            <a:lvl6pPr lvl="5" rtl="0">
              <a:spcBef>
                <a:spcPts val="0"/>
              </a:spcBef>
              <a:spcAft>
                <a:spcPts val="0"/>
              </a:spcAft>
              <a:buSzPts val="1400"/>
              <a:buFont typeface="Helvetica Neue"/>
              <a:buNone/>
              <a:defRPr sz="1800">
                <a:latin typeface="Helvetica Neue"/>
                <a:ea typeface="Helvetica Neue"/>
                <a:cs typeface="Helvetica Neue"/>
                <a:sym typeface="Helvetica Neue"/>
              </a:defRPr>
            </a:lvl6pPr>
            <a:lvl7pPr lvl="6" rtl="0">
              <a:spcBef>
                <a:spcPts val="0"/>
              </a:spcBef>
              <a:spcAft>
                <a:spcPts val="0"/>
              </a:spcAft>
              <a:buSzPts val="1400"/>
              <a:buFont typeface="Helvetica Neue"/>
              <a:buNone/>
              <a:defRPr sz="1800">
                <a:latin typeface="Helvetica Neue"/>
                <a:ea typeface="Helvetica Neue"/>
                <a:cs typeface="Helvetica Neue"/>
                <a:sym typeface="Helvetica Neue"/>
              </a:defRPr>
            </a:lvl7pPr>
            <a:lvl8pPr lvl="7" rtl="0">
              <a:spcBef>
                <a:spcPts val="0"/>
              </a:spcBef>
              <a:spcAft>
                <a:spcPts val="0"/>
              </a:spcAft>
              <a:buSzPts val="1400"/>
              <a:buFont typeface="Helvetica Neue"/>
              <a:buNone/>
              <a:defRPr sz="1800">
                <a:latin typeface="Helvetica Neue"/>
                <a:ea typeface="Helvetica Neue"/>
                <a:cs typeface="Helvetica Neue"/>
                <a:sym typeface="Helvetica Neue"/>
              </a:defRPr>
            </a:lvl8pPr>
            <a:lvl9pPr lvl="8" rtl="0">
              <a:spcBef>
                <a:spcPts val="0"/>
              </a:spcBef>
              <a:spcAft>
                <a:spcPts val="0"/>
              </a:spcAft>
              <a:buSzPts val="1400"/>
              <a:buFont typeface="Helvetica Neue"/>
              <a:buNone/>
              <a:defRPr sz="1800">
                <a:latin typeface="Helvetica Neue"/>
                <a:ea typeface="Helvetica Neue"/>
                <a:cs typeface="Helvetica Neue"/>
                <a:sym typeface="Helvetica Neue"/>
              </a:defRPr>
            </a:lvl9pPr>
          </a:lstStyle>
          <a:p/>
        </p:txBody>
      </p:sp>
      <p:sp>
        <p:nvSpPr>
          <p:cNvPr id="267" name="Google Shape;267;p44"/>
          <p:cNvSpPr txBox="1"/>
          <p:nvPr>
            <p:ph idx="1" type="body"/>
          </p:nvPr>
        </p:nvSpPr>
        <p:spPr>
          <a:xfrm>
            <a:off x="548605" y="1174293"/>
            <a:ext cx="9419100" cy="4251600"/>
          </a:xfrm>
          <a:prstGeom prst="rect">
            <a:avLst/>
          </a:prstGeom>
          <a:noFill/>
          <a:ln>
            <a:noFill/>
          </a:ln>
        </p:spPr>
        <p:txBody>
          <a:bodyPr anchorCtr="0" anchor="t" bIns="45700" lIns="91425" spcFirstLastPara="1" rIns="91425" wrap="square" tIns="45700">
            <a:noAutofit/>
          </a:bodyPr>
          <a:lstStyle>
            <a:lvl1pPr indent="-390461" lvl="0" marL="457200" marR="0" rtl="0" algn="l">
              <a:lnSpc>
                <a:spcPct val="100000"/>
              </a:lnSpc>
              <a:spcBef>
                <a:spcPts val="0"/>
              </a:spcBef>
              <a:spcAft>
                <a:spcPts val="0"/>
              </a:spcAft>
              <a:buClr>
                <a:schemeClr val="dk1"/>
              </a:buClr>
              <a:buSzPts val="2549"/>
              <a:buFont typeface="Helvetica Neue"/>
              <a:buChar char="•"/>
              <a:defRPr i="0" sz="2549" u="none" cap="none" strike="noStrike">
                <a:solidFill>
                  <a:schemeClr val="dk1"/>
                </a:solidFill>
                <a:latin typeface="Helvetica Neue"/>
                <a:ea typeface="Helvetica Neue"/>
                <a:cs typeface="Helvetica Neue"/>
                <a:sym typeface="Helvetica Neue"/>
              </a:defRPr>
            </a:lvl1pPr>
            <a:lvl2pPr indent="-295338" lvl="1" marL="914400" marR="0" rtl="0" algn="l">
              <a:lnSpc>
                <a:spcPct val="100000"/>
              </a:lnSpc>
              <a:spcBef>
                <a:spcPts val="0"/>
              </a:spcBef>
              <a:spcAft>
                <a:spcPts val="0"/>
              </a:spcAft>
              <a:buClr>
                <a:schemeClr val="dk1"/>
              </a:buClr>
              <a:buSzPts val="1051"/>
              <a:buFont typeface="Helvetica Neue"/>
              <a:buChar char="—"/>
              <a:defRPr i="0" sz="1051" u="none" cap="none" strike="noStrike">
                <a:solidFill>
                  <a:schemeClr val="dk1"/>
                </a:solidFill>
                <a:latin typeface="Helvetica Neue"/>
                <a:ea typeface="Helvetica Neue"/>
                <a:cs typeface="Helvetica Neue"/>
                <a:sym typeface="Helvetica Neue"/>
              </a:defRPr>
            </a:lvl2pPr>
            <a:lvl3pPr indent="-299719" lvl="2" marL="1371600" marR="0" rtl="0" algn="l">
              <a:spcBef>
                <a:spcPts val="0"/>
              </a:spcBef>
              <a:spcAft>
                <a:spcPts val="0"/>
              </a:spcAft>
              <a:buClr>
                <a:schemeClr val="dk1"/>
              </a:buClr>
              <a:buSzPts val="1120"/>
              <a:buFont typeface="Helvetica Neue"/>
              <a:buChar char="•"/>
              <a:defRPr i="0" sz="1600" u="none" cap="none" strike="noStrike">
                <a:solidFill>
                  <a:schemeClr val="dk1"/>
                </a:solidFill>
                <a:latin typeface="Helvetica Neue"/>
                <a:ea typeface="Helvetica Neue"/>
                <a:cs typeface="Helvetica Neue"/>
                <a:sym typeface="Helvetica Neue"/>
              </a:defRPr>
            </a:lvl3pPr>
            <a:lvl4pPr indent="-228600" lvl="3" marL="1828800" marR="0" rtl="0" algn="l">
              <a:spcBef>
                <a:spcPts val="0"/>
              </a:spcBef>
              <a:spcAft>
                <a:spcPts val="0"/>
              </a:spcAft>
              <a:buSzPts val="1400"/>
              <a:buFont typeface="Helvetica Neue"/>
              <a:buNone/>
              <a:defRPr i="0" sz="1051" u="none" cap="none" strike="noStrike">
                <a:latin typeface="Helvetica Neue"/>
                <a:ea typeface="Helvetica Neue"/>
                <a:cs typeface="Helvetica Neue"/>
                <a:sym typeface="Helvetica Neue"/>
              </a:defRPr>
            </a:lvl4pPr>
            <a:lvl5pPr indent="-228600" lvl="4" marL="2286000" marR="0" rtl="0" algn="l">
              <a:spcBef>
                <a:spcPts val="0"/>
              </a:spcBef>
              <a:spcAft>
                <a:spcPts val="0"/>
              </a:spcAft>
              <a:buSzPts val="1400"/>
              <a:buFont typeface="Helvetica Neue"/>
              <a:buNone/>
              <a:defRPr i="0" sz="1051" u="none" cap="none" strike="noStrike">
                <a:latin typeface="Helvetica Neue"/>
                <a:ea typeface="Helvetica Neue"/>
                <a:cs typeface="Helvetica Neue"/>
                <a:sym typeface="Helvetica Neue"/>
              </a:defRPr>
            </a:lvl5pPr>
            <a:lvl6pPr indent="-228600" lvl="5" marL="27432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6pPr>
            <a:lvl7pPr indent="-228600" lvl="6" marL="32004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7pPr>
            <a:lvl8pPr indent="-228600" lvl="7" marL="36576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8pPr>
            <a:lvl9pPr indent="-228600" lvl="8" marL="41148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9pPr>
          </a:lstStyle>
          <a:p/>
        </p:txBody>
      </p:sp>
      <p:pic>
        <p:nvPicPr>
          <p:cNvPr id="268" name="Google Shape;268;p44"/>
          <p:cNvPicPr preferRelativeResize="0"/>
          <p:nvPr/>
        </p:nvPicPr>
        <p:blipFill rotWithShape="1">
          <a:blip r:embed="rId3">
            <a:alphaModFix/>
          </a:blip>
          <a:srcRect b="0" l="0" r="0" t="0"/>
          <a:stretch/>
        </p:blipFill>
        <p:spPr>
          <a:xfrm>
            <a:off x="538150" y="5849376"/>
            <a:ext cx="2614586" cy="237893"/>
          </a:xfrm>
          <a:prstGeom prst="rect">
            <a:avLst/>
          </a:prstGeom>
          <a:noFill/>
          <a:ln>
            <a:noFill/>
          </a:ln>
        </p:spPr>
      </p:pic>
      <p:sp>
        <p:nvSpPr>
          <p:cNvPr id="269" name="Google Shape;269;p44"/>
          <p:cNvSpPr txBox="1"/>
          <p:nvPr/>
        </p:nvSpPr>
        <p:spPr>
          <a:xfrm>
            <a:off x="11408769" y="6488478"/>
            <a:ext cx="731700" cy="369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b="1" lang="en" sz="1300">
                <a:latin typeface="Helvetica Neue"/>
                <a:ea typeface="Helvetica Neue"/>
                <a:cs typeface="Helvetica Neue"/>
                <a:sym typeface="Helvetica Neue"/>
              </a:rPr>
              <a:t>‹#›</a:t>
            </a:fld>
            <a:endParaRPr b="1" sz="1300">
              <a:latin typeface="Helvetica Neue"/>
              <a:ea typeface="Helvetica Neue"/>
              <a:cs typeface="Helvetica Neue"/>
              <a:sym typeface="Helvetica Neue"/>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sign 4">
  <p:cSld name="Slide Design 4">
    <p:spTree>
      <p:nvGrpSpPr>
        <p:cNvPr id="270" name="Shape 270"/>
        <p:cNvGrpSpPr/>
        <p:nvPr/>
      </p:nvGrpSpPr>
      <p:grpSpPr>
        <a:xfrm>
          <a:off x="0" y="0"/>
          <a:ext cx="0" cy="0"/>
          <a:chOff x="0" y="0"/>
          <a:chExt cx="0" cy="0"/>
        </a:xfrm>
      </p:grpSpPr>
      <p:pic>
        <p:nvPicPr>
          <p:cNvPr id="271" name="Google Shape;271;p45"/>
          <p:cNvPicPr preferRelativeResize="0"/>
          <p:nvPr/>
        </p:nvPicPr>
        <p:blipFill rotWithShape="1">
          <a:blip r:embed="rId2">
            <a:alphaModFix/>
          </a:blip>
          <a:srcRect b="44779" l="-25638" r="11690" t="42423"/>
          <a:stretch/>
        </p:blipFill>
        <p:spPr>
          <a:xfrm>
            <a:off x="0" y="5796766"/>
            <a:ext cx="12191702" cy="1061232"/>
          </a:xfrm>
          <a:prstGeom prst="rect">
            <a:avLst/>
          </a:prstGeom>
          <a:noFill/>
          <a:ln>
            <a:noFill/>
          </a:ln>
        </p:spPr>
      </p:pic>
      <p:sp>
        <p:nvSpPr>
          <p:cNvPr id="272" name="Google Shape;272;p45"/>
          <p:cNvSpPr txBox="1"/>
          <p:nvPr>
            <p:ph type="title"/>
          </p:nvPr>
        </p:nvSpPr>
        <p:spPr>
          <a:xfrm>
            <a:off x="545242" y="477708"/>
            <a:ext cx="9422400" cy="492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SzPts val="1400"/>
              <a:buFont typeface="Helvetica Neue"/>
              <a:buNone/>
              <a:defRPr b="1" i="0" sz="2800" u="none" cap="none" strike="noStrike">
                <a:solidFill>
                  <a:schemeClr val="dk1"/>
                </a:solidFill>
                <a:latin typeface="Helvetica Neue"/>
                <a:ea typeface="Helvetica Neue"/>
                <a:cs typeface="Helvetica Neue"/>
                <a:sym typeface="Helvetica Neue"/>
              </a:defRPr>
            </a:lvl1pPr>
            <a:lvl2pPr lvl="1" rtl="0">
              <a:spcBef>
                <a:spcPts val="0"/>
              </a:spcBef>
              <a:spcAft>
                <a:spcPts val="0"/>
              </a:spcAft>
              <a:buSzPts val="1400"/>
              <a:buFont typeface="Helvetica Neue"/>
              <a:buNone/>
              <a:defRPr sz="1800">
                <a:latin typeface="Helvetica Neue"/>
                <a:ea typeface="Helvetica Neue"/>
                <a:cs typeface="Helvetica Neue"/>
                <a:sym typeface="Helvetica Neue"/>
              </a:defRPr>
            </a:lvl2pPr>
            <a:lvl3pPr lvl="2" rtl="0">
              <a:spcBef>
                <a:spcPts val="0"/>
              </a:spcBef>
              <a:spcAft>
                <a:spcPts val="0"/>
              </a:spcAft>
              <a:buSzPts val="1400"/>
              <a:buFont typeface="Helvetica Neue"/>
              <a:buNone/>
              <a:defRPr sz="1800">
                <a:latin typeface="Helvetica Neue"/>
                <a:ea typeface="Helvetica Neue"/>
                <a:cs typeface="Helvetica Neue"/>
                <a:sym typeface="Helvetica Neue"/>
              </a:defRPr>
            </a:lvl3pPr>
            <a:lvl4pPr lvl="3" rtl="0">
              <a:spcBef>
                <a:spcPts val="0"/>
              </a:spcBef>
              <a:spcAft>
                <a:spcPts val="0"/>
              </a:spcAft>
              <a:buSzPts val="1400"/>
              <a:buFont typeface="Helvetica Neue"/>
              <a:buNone/>
              <a:defRPr sz="1800">
                <a:latin typeface="Helvetica Neue"/>
                <a:ea typeface="Helvetica Neue"/>
                <a:cs typeface="Helvetica Neue"/>
                <a:sym typeface="Helvetica Neue"/>
              </a:defRPr>
            </a:lvl4pPr>
            <a:lvl5pPr lvl="4" rtl="0">
              <a:spcBef>
                <a:spcPts val="0"/>
              </a:spcBef>
              <a:spcAft>
                <a:spcPts val="0"/>
              </a:spcAft>
              <a:buSzPts val="1400"/>
              <a:buFont typeface="Helvetica Neue"/>
              <a:buNone/>
              <a:defRPr sz="1800">
                <a:latin typeface="Helvetica Neue"/>
                <a:ea typeface="Helvetica Neue"/>
                <a:cs typeface="Helvetica Neue"/>
                <a:sym typeface="Helvetica Neue"/>
              </a:defRPr>
            </a:lvl5pPr>
            <a:lvl6pPr lvl="5" rtl="0">
              <a:spcBef>
                <a:spcPts val="0"/>
              </a:spcBef>
              <a:spcAft>
                <a:spcPts val="0"/>
              </a:spcAft>
              <a:buSzPts val="1400"/>
              <a:buFont typeface="Helvetica Neue"/>
              <a:buNone/>
              <a:defRPr sz="1800">
                <a:latin typeface="Helvetica Neue"/>
                <a:ea typeface="Helvetica Neue"/>
                <a:cs typeface="Helvetica Neue"/>
                <a:sym typeface="Helvetica Neue"/>
              </a:defRPr>
            </a:lvl6pPr>
            <a:lvl7pPr lvl="6" rtl="0">
              <a:spcBef>
                <a:spcPts val="0"/>
              </a:spcBef>
              <a:spcAft>
                <a:spcPts val="0"/>
              </a:spcAft>
              <a:buSzPts val="1400"/>
              <a:buFont typeface="Helvetica Neue"/>
              <a:buNone/>
              <a:defRPr sz="1800">
                <a:latin typeface="Helvetica Neue"/>
                <a:ea typeface="Helvetica Neue"/>
                <a:cs typeface="Helvetica Neue"/>
                <a:sym typeface="Helvetica Neue"/>
              </a:defRPr>
            </a:lvl7pPr>
            <a:lvl8pPr lvl="7" rtl="0">
              <a:spcBef>
                <a:spcPts val="0"/>
              </a:spcBef>
              <a:spcAft>
                <a:spcPts val="0"/>
              </a:spcAft>
              <a:buSzPts val="1400"/>
              <a:buFont typeface="Helvetica Neue"/>
              <a:buNone/>
              <a:defRPr sz="1800">
                <a:latin typeface="Helvetica Neue"/>
                <a:ea typeface="Helvetica Neue"/>
                <a:cs typeface="Helvetica Neue"/>
                <a:sym typeface="Helvetica Neue"/>
              </a:defRPr>
            </a:lvl8pPr>
            <a:lvl9pPr lvl="8" rtl="0">
              <a:spcBef>
                <a:spcPts val="0"/>
              </a:spcBef>
              <a:spcAft>
                <a:spcPts val="0"/>
              </a:spcAft>
              <a:buSzPts val="1400"/>
              <a:buFont typeface="Helvetica Neue"/>
              <a:buNone/>
              <a:defRPr sz="1800">
                <a:latin typeface="Helvetica Neue"/>
                <a:ea typeface="Helvetica Neue"/>
                <a:cs typeface="Helvetica Neue"/>
                <a:sym typeface="Helvetica Neue"/>
              </a:defRPr>
            </a:lvl9pPr>
          </a:lstStyle>
          <a:p/>
        </p:txBody>
      </p:sp>
      <p:sp>
        <p:nvSpPr>
          <p:cNvPr id="273" name="Google Shape;273;p45"/>
          <p:cNvSpPr txBox="1"/>
          <p:nvPr>
            <p:ph idx="1" type="body"/>
          </p:nvPr>
        </p:nvSpPr>
        <p:spPr>
          <a:xfrm>
            <a:off x="548605" y="1174293"/>
            <a:ext cx="9419100" cy="4251600"/>
          </a:xfrm>
          <a:prstGeom prst="rect">
            <a:avLst/>
          </a:prstGeom>
          <a:noFill/>
          <a:ln>
            <a:noFill/>
          </a:ln>
        </p:spPr>
        <p:txBody>
          <a:bodyPr anchorCtr="0" anchor="t" bIns="45700" lIns="91425" spcFirstLastPara="1" rIns="91425" wrap="square" tIns="45700">
            <a:noAutofit/>
          </a:bodyPr>
          <a:lstStyle>
            <a:lvl1pPr indent="-390461" lvl="0" marL="457200" marR="0" rtl="0" algn="l">
              <a:lnSpc>
                <a:spcPct val="100000"/>
              </a:lnSpc>
              <a:spcBef>
                <a:spcPts val="0"/>
              </a:spcBef>
              <a:spcAft>
                <a:spcPts val="0"/>
              </a:spcAft>
              <a:buClr>
                <a:schemeClr val="dk1"/>
              </a:buClr>
              <a:buSzPts val="2549"/>
              <a:buFont typeface="Helvetica Neue"/>
              <a:buChar char="•"/>
              <a:defRPr i="0" sz="2549" u="none" cap="none" strike="noStrike">
                <a:solidFill>
                  <a:schemeClr val="dk1"/>
                </a:solidFill>
                <a:latin typeface="Helvetica Neue"/>
                <a:ea typeface="Helvetica Neue"/>
                <a:cs typeface="Helvetica Neue"/>
                <a:sym typeface="Helvetica Neue"/>
              </a:defRPr>
            </a:lvl1pPr>
            <a:lvl2pPr indent="-295338" lvl="1" marL="914400" marR="0" rtl="0" algn="l">
              <a:lnSpc>
                <a:spcPct val="100000"/>
              </a:lnSpc>
              <a:spcBef>
                <a:spcPts val="0"/>
              </a:spcBef>
              <a:spcAft>
                <a:spcPts val="0"/>
              </a:spcAft>
              <a:buClr>
                <a:schemeClr val="dk1"/>
              </a:buClr>
              <a:buSzPts val="1051"/>
              <a:buFont typeface="Helvetica Neue"/>
              <a:buChar char="—"/>
              <a:defRPr i="0" sz="1051" u="none" cap="none" strike="noStrike">
                <a:solidFill>
                  <a:schemeClr val="dk1"/>
                </a:solidFill>
                <a:latin typeface="Helvetica Neue"/>
                <a:ea typeface="Helvetica Neue"/>
                <a:cs typeface="Helvetica Neue"/>
                <a:sym typeface="Helvetica Neue"/>
              </a:defRPr>
            </a:lvl2pPr>
            <a:lvl3pPr indent="-299719" lvl="2" marL="1371600" marR="0" rtl="0" algn="l">
              <a:spcBef>
                <a:spcPts val="0"/>
              </a:spcBef>
              <a:spcAft>
                <a:spcPts val="0"/>
              </a:spcAft>
              <a:buClr>
                <a:schemeClr val="dk1"/>
              </a:buClr>
              <a:buSzPts val="1120"/>
              <a:buFont typeface="Helvetica Neue"/>
              <a:buChar char="•"/>
              <a:defRPr i="0" sz="1600" u="none" cap="none" strike="noStrike">
                <a:solidFill>
                  <a:schemeClr val="dk1"/>
                </a:solidFill>
                <a:latin typeface="Helvetica Neue"/>
                <a:ea typeface="Helvetica Neue"/>
                <a:cs typeface="Helvetica Neue"/>
                <a:sym typeface="Helvetica Neue"/>
              </a:defRPr>
            </a:lvl3pPr>
            <a:lvl4pPr indent="-228600" lvl="3" marL="1828800" marR="0" rtl="0" algn="l">
              <a:spcBef>
                <a:spcPts val="0"/>
              </a:spcBef>
              <a:spcAft>
                <a:spcPts val="0"/>
              </a:spcAft>
              <a:buSzPts val="1400"/>
              <a:buFont typeface="Helvetica Neue"/>
              <a:buNone/>
              <a:defRPr i="0" sz="1051" u="none" cap="none" strike="noStrike">
                <a:latin typeface="Helvetica Neue"/>
                <a:ea typeface="Helvetica Neue"/>
                <a:cs typeface="Helvetica Neue"/>
                <a:sym typeface="Helvetica Neue"/>
              </a:defRPr>
            </a:lvl4pPr>
            <a:lvl5pPr indent="-228600" lvl="4" marL="2286000" marR="0" rtl="0" algn="l">
              <a:spcBef>
                <a:spcPts val="0"/>
              </a:spcBef>
              <a:spcAft>
                <a:spcPts val="0"/>
              </a:spcAft>
              <a:buSzPts val="1400"/>
              <a:buFont typeface="Helvetica Neue"/>
              <a:buNone/>
              <a:defRPr i="0" sz="1051" u="none" cap="none" strike="noStrike">
                <a:latin typeface="Helvetica Neue"/>
                <a:ea typeface="Helvetica Neue"/>
                <a:cs typeface="Helvetica Neue"/>
                <a:sym typeface="Helvetica Neue"/>
              </a:defRPr>
            </a:lvl5pPr>
            <a:lvl6pPr indent="-228600" lvl="5" marL="27432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6pPr>
            <a:lvl7pPr indent="-228600" lvl="6" marL="32004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7pPr>
            <a:lvl8pPr indent="-228600" lvl="7" marL="36576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8pPr>
            <a:lvl9pPr indent="-228600" lvl="8" marL="4114800" marR="0" rtl="0" algn="l">
              <a:spcBef>
                <a:spcPts val="0"/>
              </a:spcBef>
              <a:spcAft>
                <a:spcPts val="0"/>
              </a:spcAft>
              <a:buSzPts val="1400"/>
              <a:buFont typeface="Helvetica Neue"/>
              <a:buNone/>
              <a:defRPr i="0" sz="1800" u="none" cap="none" strike="noStrike">
                <a:latin typeface="Helvetica Neue"/>
                <a:ea typeface="Helvetica Neue"/>
                <a:cs typeface="Helvetica Neue"/>
                <a:sym typeface="Helvetica Neue"/>
              </a:defRPr>
            </a:lvl9pPr>
          </a:lstStyle>
          <a:p/>
        </p:txBody>
      </p:sp>
      <p:sp>
        <p:nvSpPr>
          <p:cNvPr id="274" name="Google Shape;274;p45"/>
          <p:cNvSpPr txBox="1"/>
          <p:nvPr/>
        </p:nvSpPr>
        <p:spPr>
          <a:xfrm>
            <a:off x="11408769" y="6488478"/>
            <a:ext cx="731700" cy="369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b="1" lang="en" sz="1300">
                <a:latin typeface="Helvetica Neue"/>
                <a:ea typeface="Helvetica Neue"/>
                <a:cs typeface="Helvetica Neue"/>
                <a:sym typeface="Helvetica Neue"/>
              </a:rPr>
              <a:t>‹#›</a:t>
            </a:fld>
            <a:endParaRPr b="1" sz="1300">
              <a:latin typeface="Helvetica Neue"/>
              <a:ea typeface="Helvetica Neue"/>
              <a:cs typeface="Helvetica Neue"/>
              <a:sym typeface="Helvetica Neue"/>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5" name="Shape 275"/>
        <p:cNvGrpSpPr/>
        <p:nvPr/>
      </p:nvGrpSpPr>
      <p:grpSpPr>
        <a:xfrm>
          <a:off x="0" y="0"/>
          <a:ext cx="0" cy="0"/>
          <a:chOff x="0" y="0"/>
          <a:chExt cx="0" cy="0"/>
        </a:xfrm>
      </p:grpSpPr>
      <p:sp>
        <p:nvSpPr>
          <p:cNvPr id="276" name="Google Shape;276;p46"/>
          <p:cNvSpPr/>
          <p:nvPr/>
        </p:nvSpPr>
        <p:spPr>
          <a:xfrm flipH="1" rot="10800000">
            <a:off x="0" y="875100"/>
            <a:ext cx="12191700" cy="5982900"/>
          </a:xfrm>
          <a:prstGeom prst="rect">
            <a:avLst/>
          </a:pr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 name="Google Shape;277;p46"/>
          <p:cNvSpPr/>
          <p:nvPr/>
        </p:nvSpPr>
        <p:spPr>
          <a:xfrm>
            <a:off x="0" y="875133"/>
            <a:ext cx="12191700" cy="1449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 name="Google Shape;278;p46"/>
          <p:cNvSpPr txBox="1"/>
          <p:nvPr>
            <p:ph type="title"/>
          </p:nvPr>
        </p:nvSpPr>
        <p:spPr>
          <a:xfrm>
            <a:off x="130997" y="21800"/>
            <a:ext cx="11768400" cy="803700"/>
          </a:xfrm>
          <a:prstGeom prst="rect">
            <a:avLst/>
          </a:prstGeom>
        </p:spPr>
        <p:txBody>
          <a:bodyPr anchorCtr="0" anchor="ctr" bIns="0" lIns="0" spcFirstLastPara="1" rIns="0" wrap="square" tIns="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79" name="Google Shape;279;p46"/>
          <p:cNvSpPr txBox="1"/>
          <p:nvPr>
            <p:ph idx="12" type="sldNum"/>
          </p:nvPr>
        </p:nvSpPr>
        <p:spPr>
          <a:xfrm>
            <a:off x="11364442" y="6260831"/>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15590" y="593367"/>
            <a:ext cx="11360400" cy="763500"/>
          </a:xfrm>
          <a:prstGeom prst="rect">
            <a:avLst/>
          </a:prstGeom>
        </p:spPr>
        <p:txBody>
          <a:bodyPr anchorCtr="0" anchor="t" bIns="138150" lIns="138150" spcFirstLastPara="1" rIns="138150" wrap="square" tIns="13815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Google Shape;27;p6"/>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15590" y="740800"/>
            <a:ext cx="3744000" cy="1007700"/>
          </a:xfrm>
          <a:prstGeom prst="rect">
            <a:avLst/>
          </a:prstGeom>
        </p:spPr>
        <p:txBody>
          <a:bodyPr anchorCtr="0" anchor="b" bIns="138150" lIns="138150" spcFirstLastPara="1" rIns="138150" wrap="square" tIns="138150">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30" name="Google Shape;30;p7"/>
          <p:cNvSpPr txBox="1"/>
          <p:nvPr>
            <p:ph idx="1" type="body"/>
          </p:nvPr>
        </p:nvSpPr>
        <p:spPr>
          <a:xfrm>
            <a:off x="415590" y="1852800"/>
            <a:ext cx="3744000" cy="4239300"/>
          </a:xfrm>
          <a:prstGeom prst="rect">
            <a:avLst/>
          </a:prstGeom>
        </p:spPr>
        <p:txBody>
          <a:bodyPr anchorCtr="0" anchor="t" bIns="138150" lIns="138150" spcFirstLastPara="1" rIns="138150" wrap="square" tIns="138150">
            <a:normAutofit/>
          </a:bodyPr>
          <a:lstStyle>
            <a:lvl1pPr indent="-342900" lvl="0" marL="457200">
              <a:spcBef>
                <a:spcPts val="0"/>
              </a:spcBef>
              <a:spcAft>
                <a:spcPts val="0"/>
              </a:spcAft>
              <a:buSzPts val="1800"/>
              <a:buChar char="●"/>
              <a:defRPr sz="18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31" name="Google Shape;31;p7"/>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53651" y="600200"/>
            <a:ext cx="8490300" cy="5454300"/>
          </a:xfrm>
          <a:prstGeom prst="rect">
            <a:avLst/>
          </a:prstGeom>
        </p:spPr>
        <p:txBody>
          <a:bodyPr anchorCtr="0" anchor="ctr" bIns="138150" lIns="138150" spcFirstLastPara="1" rIns="138150" wrap="square" tIns="138150">
            <a:normAutofit/>
          </a:bodyPr>
          <a:lstStyle>
            <a:lvl1pPr lvl="0">
              <a:spcBef>
                <a:spcPts val="0"/>
              </a:spcBef>
              <a:spcAft>
                <a:spcPts val="0"/>
              </a:spcAft>
              <a:buSzPts val="7300"/>
              <a:buNone/>
              <a:defRPr sz="7300"/>
            </a:lvl1pPr>
            <a:lvl2pPr lvl="1">
              <a:spcBef>
                <a:spcPts val="0"/>
              </a:spcBef>
              <a:spcAft>
                <a:spcPts val="0"/>
              </a:spcAft>
              <a:buSzPts val="7300"/>
              <a:buNone/>
              <a:defRPr sz="7300"/>
            </a:lvl2pPr>
            <a:lvl3pPr lvl="2">
              <a:spcBef>
                <a:spcPts val="0"/>
              </a:spcBef>
              <a:spcAft>
                <a:spcPts val="0"/>
              </a:spcAft>
              <a:buSzPts val="7300"/>
              <a:buNone/>
              <a:defRPr sz="7300"/>
            </a:lvl3pPr>
            <a:lvl4pPr lvl="3">
              <a:spcBef>
                <a:spcPts val="0"/>
              </a:spcBef>
              <a:spcAft>
                <a:spcPts val="0"/>
              </a:spcAft>
              <a:buSzPts val="7300"/>
              <a:buNone/>
              <a:defRPr sz="7300"/>
            </a:lvl4pPr>
            <a:lvl5pPr lvl="4">
              <a:spcBef>
                <a:spcPts val="0"/>
              </a:spcBef>
              <a:spcAft>
                <a:spcPts val="0"/>
              </a:spcAft>
              <a:buSzPts val="7300"/>
              <a:buNone/>
              <a:defRPr sz="7300"/>
            </a:lvl5pPr>
            <a:lvl6pPr lvl="5">
              <a:spcBef>
                <a:spcPts val="0"/>
              </a:spcBef>
              <a:spcAft>
                <a:spcPts val="0"/>
              </a:spcAft>
              <a:buSzPts val="7300"/>
              <a:buNone/>
              <a:defRPr sz="7300"/>
            </a:lvl6pPr>
            <a:lvl7pPr lvl="6">
              <a:spcBef>
                <a:spcPts val="0"/>
              </a:spcBef>
              <a:spcAft>
                <a:spcPts val="0"/>
              </a:spcAft>
              <a:buSzPts val="7300"/>
              <a:buNone/>
              <a:defRPr sz="7300"/>
            </a:lvl7pPr>
            <a:lvl8pPr lvl="7">
              <a:spcBef>
                <a:spcPts val="0"/>
              </a:spcBef>
              <a:spcAft>
                <a:spcPts val="0"/>
              </a:spcAft>
              <a:buSzPts val="7300"/>
              <a:buNone/>
              <a:defRPr sz="7300"/>
            </a:lvl8pPr>
            <a:lvl9pPr lvl="8">
              <a:spcBef>
                <a:spcPts val="0"/>
              </a:spcBef>
              <a:spcAft>
                <a:spcPts val="0"/>
              </a:spcAft>
              <a:buSzPts val="7300"/>
              <a:buNone/>
              <a:defRPr sz="7300"/>
            </a:lvl9pPr>
          </a:lstStyle>
          <a:p/>
        </p:txBody>
      </p:sp>
      <p:sp>
        <p:nvSpPr>
          <p:cNvPr id="34" name="Google Shape;34;p8"/>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095850" y="33"/>
            <a:ext cx="6096000" cy="6858000"/>
          </a:xfrm>
          <a:prstGeom prst="rect">
            <a:avLst/>
          </a:prstGeom>
          <a:solidFill>
            <a:schemeClr val="dk2"/>
          </a:solidFill>
          <a:ln>
            <a:noFill/>
          </a:ln>
        </p:spPr>
        <p:txBody>
          <a:bodyPr anchorCtr="0" anchor="ctr" bIns="138150" lIns="138150" spcFirstLastPara="1" rIns="138150" wrap="square" tIns="1381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53991" y="1644233"/>
            <a:ext cx="5393400" cy="1976400"/>
          </a:xfrm>
          <a:prstGeom prst="rect">
            <a:avLst/>
          </a:prstGeom>
        </p:spPr>
        <p:txBody>
          <a:bodyPr anchorCtr="0" anchor="b" bIns="138150" lIns="138150" spcFirstLastPara="1" rIns="138150" wrap="square" tIns="138150">
            <a:normAutofit/>
          </a:bodyPr>
          <a:lstStyle>
            <a:lvl1pPr lvl="0" algn="ctr">
              <a:spcBef>
                <a:spcPts val="0"/>
              </a:spcBef>
              <a:spcAft>
                <a:spcPts val="0"/>
              </a:spcAft>
              <a:buSzPts val="6300"/>
              <a:buNone/>
              <a:defRPr sz="6300"/>
            </a:lvl1pPr>
            <a:lvl2pPr lvl="1" algn="ctr">
              <a:spcBef>
                <a:spcPts val="0"/>
              </a:spcBef>
              <a:spcAft>
                <a:spcPts val="0"/>
              </a:spcAft>
              <a:buSzPts val="6300"/>
              <a:buNone/>
              <a:defRPr sz="6300"/>
            </a:lvl2pPr>
            <a:lvl3pPr lvl="2" algn="ctr">
              <a:spcBef>
                <a:spcPts val="0"/>
              </a:spcBef>
              <a:spcAft>
                <a:spcPts val="0"/>
              </a:spcAft>
              <a:buSzPts val="6300"/>
              <a:buNone/>
              <a:defRPr sz="6300"/>
            </a:lvl3pPr>
            <a:lvl4pPr lvl="3" algn="ctr">
              <a:spcBef>
                <a:spcPts val="0"/>
              </a:spcBef>
              <a:spcAft>
                <a:spcPts val="0"/>
              </a:spcAft>
              <a:buSzPts val="6300"/>
              <a:buNone/>
              <a:defRPr sz="6300"/>
            </a:lvl4pPr>
            <a:lvl5pPr lvl="4" algn="ctr">
              <a:spcBef>
                <a:spcPts val="0"/>
              </a:spcBef>
              <a:spcAft>
                <a:spcPts val="0"/>
              </a:spcAft>
              <a:buSzPts val="6300"/>
              <a:buNone/>
              <a:defRPr sz="6300"/>
            </a:lvl5pPr>
            <a:lvl6pPr lvl="5" algn="ctr">
              <a:spcBef>
                <a:spcPts val="0"/>
              </a:spcBef>
              <a:spcAft>
                <a:spcPts val="0"/>
              </a:spcAft>
              <a:buSzPts val="6300"/>
              <a:buNone/>
              <a:defRPr sz="6300"/>
            </a:lvl6pPr>
            <a:lvl7pPr lvl="6" algn="ctr">
              <a:spcBef>
                <a:spcPts val="0"/>
              </a:spcBef>
              <a:spcAft>
                <a:spcPts val="0"/>
              </a:spcAft>
              <a:buSzPts val="6300"/>
              <a:buNone/>
              <a:defRPr sz="6300"/>
            </a:lvl7pPr>
            <a:lvl8pPr lvl="7" algn="ctr">
              <a:spcBef>
                <a:spcPts val="0"/>
              </a:spcBef>
              <a:spcAft>
                <a:spcPts val="0"/>
              </a:spcAft>
              <a:buSzPts val="6300"/>
              <a:buNone/>
              <a:defRPr sz="6300"/>
            </a:lvl8pPr>
            <a:lvl9pPr lvl="8" algn="ctr">
              <a:spcBef>
                <a:spcPts val="0"/>
              </a:spcBef>
              <a:spcAft>
                <a:spcPts val="0"/>
              </a:spcAft>
              <a:buSzPts val="6300"/>
              <a:buNone/>
              <a:defRPr sz="6300"/>
            </a:lvl9pPr>
          </a:lstStyle>
          <a:p/>
        </p:txBody>
      </p:sp>
      <p:sp>
        <p:nvSpPr>
          <p:cNvPr id="38" name="Google Shape;38;p9"/>
          <p:cNvSpPr txBox="1"/>
          <p:nvPr>
            <p:ph idx="1" type="subTitle"/>
          </p:nvPr>
        </p:nvSpPr>
        <p:spPr>
          <a:xfrm>
            <a:off x="353991" y="3737433"/>
            <a:ext cx="5393400" cy="1646700"/>
          </a:xfrm>
          <a:prstGeom prst="rect">
            <a:avLst/>
          </a:prstGeom>
        </p:spPr>
        <p:txBody>
          <a:bodyPr anchorCtr="0" anchor="t" bIns="138150" lIns="138150" spcFirstLastPara="1" rIns="138150" wrap="square" tIns="138150">
            <a:norm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39" name="Google Shape;39;p9"/>
          <p:cNvSpPr txBox="1"/>
          <p:nvPr>
            <p:ph idx="2" type="body"/>
          </p:nvPr>
        </p:nvSpPr>
        <p:spPr>
          <a:xfrm>
            <a:off x="6585838" y="965600"/>
            <a:ext cx="5115900" cy="4926900"/>
          </a:xfrm>
          <a:prstGeom prst="rect">
            <a:avLst/>
          </a:prstGeom>
        </p:spPr>
        <p:txBody>
          <a:bodyPr anchorCtr="0" anchor="ctr" bIns="138150" lIns="138150" spcFirstLastPara="1" rIns="138150" wrap="square" tIns="138150">
            <a:normAutofit/>
          </a:bodyPr>
          <a:lstStyle>
            <a:lvl1pPr indent="-400050" lvl="0" marL="457200">
              <a:spcBef>
                <a:spcPts val="0"/>
              </a:spcBef>
              <a:spcAft>
                <a:spcPts val="0"/>
              </a:spcAft>
              <a:buClr>
                <a:schemeClr val="dk1"/>
              </a:buClr>
              <a:buSzPts val="2700"/>
              <a:buChar char="●"/>
              <a:defRPr>
                <a:solidFill>
                  <a:schemeClr val="dk1"/>
                </a:solidFill>
              </a:defRPr>
            </a:lvl1pPr>
            <a:lvl2pPr indent="-361950" lvl="1" marL="914400">
              <a:spcBef>
                <a:spcPts val="0"/>
              </a:spcBef>
              <a:spcAft>
                <a:spcPts val="0"/>
              </a:spcAft>
              <a:buClr>
                <a:schemeClr val="dk1"/>
              </a:buClr>
              <a:buSzPts val="2100"/>
              <a:buChar char="○"/>
              <a:defRPr>
                <a:solidFill>
                  <a:schemeClr val="dk1"/>
                </a:solidFill>
              </a:defRPr>
            </a:lvl2pPr>
            <a:lvl3pPr indent="-361950" lvl="2" marL="1371600">
              <a:spcBef>
                <a:spcPts val="0"/>
              </a:spcBef>
              <a:spcAft>
                <a:spcPts val="0"/>
              </a:spcAft>
              <a:buClr>
                <a:schemeClr val="dk1"/>
              </a:buClr>
              <a:buSzPts val="2100"/>
              <a:buChar char="■"/>
              <a:defRPr>
                <a:solidFill>
                  <a:schemeClr val="dk1"/>
                </a:solidFill>
              </a:defRPr>
            </a:lvl3pPr>
            <a:lvl4pPr indent="-361950" lvl="3" marL="1828800">
              <a:spcBef>
                <a:spcPts val="0"/>
              </a:spcBef>
              <a:spcAft>
                <a:spcPts val="0"/>
              </a:spcAft>
              <a:buClr>
                <a:schemeClr val="dk1"/>
              </a:buClr>
              <a:buSzPts val="2100"/>
              <a:buChar char="●"/>
              <a:defRPr>
                <a:solidFill>
                  <a:schemeClr val="dk1"/>
                </a:solidFill>
              </a:defRPr>
            </a:lvl4pPr>
            <a:lvl5pPr indent="-361950" lvl="4" marL="2286000">
              <a:spcBef>
                <a:spcPts val="0"/>
              </a:spcBef>
              <a:spcAft>
                <a:spcPts val="0"/>
              </a:spcAft>
              <a:buClr>
                <a:schemeClr val="dk1"/>
              </a:buClr>
              <a:buSzPts val="2100"/>
              <a:buChar char="○"/>
              <a:defRPr>
                <a:solidFill>
                  <a:schemeClr val="dk1"/>
                </a:solidFill>
              </a:defRPr>
            </a:lvl5pPr>
            <a:lvl6pPr indent="-361950" lvl="5" marL="2743200">
              <a:spcBef>
                <a:spcPts val="0"/>
              </a:spcBef>
              <a:spcAft>
                <a:spcPts val="0"/>
              </a:spcAft>
              <a:buClr>
                <a:schemeClr val="dk1"/>
              </a:buClr>
              <a:buSzPts val="2100"/>
              <a:buChar char="■"/>
              <a:defRPr>
                <a:solidFill>
                  <a:schemeClr val="dk1"/>
                </a:solidFill>
              </a:defRPr>
            </a:lvl6pPr>
            <a:lvl7pPr indent="-361950" lvl="6" marL="3200400">
              <a:spcBef>
                <a:spcPts val="0"/>
              </a:spcBef>
              <a:spcAft>
                <a:spcPts val="0"/>
              </a:spcAft>
              <a:buClr>
                <a:schemeClr val="dk1"/>
              </a:buClr>
              <a:buSzPts val="2100"/>
              <a:buChar char="●"/>
              <a:defRPr>
                <a:solidFill>
                  <a:schemeClr val="dk1"/>
                </a:solidFill>
              </a:defRPr>
            </a:lvl7pPr>
            <a:lvl8pPr indent="-361950" lvl="7" marL="3657600">
              <a:spcBef>
                <a:spcPts val="0"/>
              </a:spcBef>
              <a:spcAft>
                <a:spcPts val="0"/>
              </a:spcAft>
              <a:buClr>
                <a:schemeClr val="dk1"/>
              </a:buClr>
              <a:buSzPts val="2100"/>
              <a:buChar char="○"/>
              <a:defRPr>
                <a:solidFill>
                  <a:schemeClr val="dk1"/>
                </a:solidFill>
              </a:defRPr>
            </a:lvl8pPr>
            <a:lvl9pPr indent="-361950" lvl="8" marL="4114800">
              <a:spcBef>
                <a:spcPts val="0"/>
              </a:spcBef>
              <a:spcAft>
                <a:spcPts val="0"/>
              </a:spcAft>
              <a:buClr>
                <a:schemeClr val="dk1"/>
              </a:buClr>
              <a:buSzPts val="2100"/>
              <a:buChar char="■"/>
              <a:defRPr>
                <a:solidFill>
                  <a:schemeClr val="dk1"/>
                </a:solidFill>
              </a:defRPr>
            </a:lvl9pPr>
          </a:lstStyle>
          <a:p/>
        </p:txBody>
      </p:sp>
      <p:sp>
        <p:nvSpPr>
          <p:cNvPr id="40" name="Google Shape;40;p9"/>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15590" y="5640767"/>
            <a:ext cx="7998300" cy="806700"/>
          </a:xfrm>
          <a:prstGeom prst="rect">
            <a:avLst/>
          </a:prstGeom>
        </p:spPr>
        <p:txBody>
          <a:bodyPr anchorCtr="0" anchor="ctr" bIns="138150" lIns="138150" spcFirstLastPara="1" rIns="138150" wrap="square" tIns="138150">
            <a:normAutofit/>
          </a:bodyPr>
          <a:lstStyle>
            <a:lvl1pPr indent="-228600" lvl="0" marL="457200">
              <a:lnSpc>
                <a:spcPct val="100000"/>
              </a:lnSpc>
              <a:spcBef>
                <a:spcPts val="0"/>
              </a:spcBef>
              <a:spcAft>
                <a:spcPts val="0"/>
              </a:spcAft>
              <a:buSzPts val="2700"/>
              <a:buNone/>
              <a:defRPr/>
            </a:lvl1pPr>
          </a:lstStyle>
          <a:p/>
        </p:txBody>
      </p:sp>
      <p:sp>
        <p:nvSpPr>
          <p:cNvPr id="43" name="Google Shape;43;p10"/>
          <p:cNvSpPr txBox="1"/>
          <p:nvPr>
            <p:ph idx="12" type="sldNum"/>
          </p:nvPr>
        </p:nvSpPr>
        <p:spPr>
          <a:xfrm>
            <a:off x="11296332" y="6217622"/>
            <a:ext cx="731700" cy="524700"/>
          </a:xfrm>
          <a:prstGeom prst="rect">
            <a:avLst/>
          </a:prstGeom>
        </p:spPr>
        <p:txBody>
          <a:bodyPr anchorCtr="0" anchor="ctr" bIns="138150" lIns="138150" spcFirstLastPara="1" rIns="138150" wrap="square" tIns="1381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theme" Target="../theme/theme3.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0" Type="http://schemas.openxmlformats.org/officeDocument/2006/relationships/slideLayout" Target="../slideLayouts/slideLayout37.xml"/><Relationship Id="rId13" Type="http://schemas.openxmlformats.org/officeDocument/2006/relationships/slideLayout" Target="../slideLayouts/slideLayout40.xml"/><Relationship Id="rId12" Type="http://schemas.openxmlformats.org/officeDocument/2006/relationships/slideLayout" Target="../slideLayouts/slideLayout39.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5" Type="http://schemas.openxmlformats.org/officeDocument/2006/relationships/slideLayout" Target="../slideLayouts/slideLayout42.xml"/><Relationship Id="rId14" Type="http://schemas.openxmlformats.org/officeDocument/2006/relationships/slideLayout" Target="../slideLayouts/slideLayout41.xml"/><Relationship Id="rId17" Type="http://schemas.openxmlformats.org/officeDocument/2006/relationships/theme" Target="../theme/theme2.xml"/><Relationship Id="rId16" Type="http://schemas.openxmlformats.org/officeDocument/2006/relationships/slideLayout" Target="../slideLayouts/slideLayout43.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1E1E1E"/>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590" y="593367"/>
            <a:ext cx="11360400" cy="763500"/>
          </a:xfrm>
          <a:prstGeom prst="rect">
            <a:avLst/>
          </a:prstGeom>
          <a:noFill/>
          <a:ln>
            <a:noFill/>
          </a:ln>
        </p:spPr>
        <p:txBody>
          <a:bodyPr anchorCtr="0" anchor="t" bIns="138150" lIns="138150" spcFirstLastPara="1" rIns="138150" wrap="square" tIns="138150">
            <a:normAutofit/>
          </a:bodyPr>
          <a:lstStyle>
            <a:lvl1pPr lvl="0">
              <a:spcBef>
                <a:spcPts val="0"/>
              </a:spcBef>
              <a:spcAft>
                <a:spcPts val="0"/>
              </a:spcAft>
              <a:buClr>
                <a:schemeClr val="dk1"/>
              </a:buClr>
              <a:buSzPts val="4200"/>
              <a:buNone/>
              <a:defRPr sz="4200">
                <a:solidFill>
                  <a:schemeClr val="dk1"/>
                </a:solidFill>
              </a:defRPr>
            </a:lvl1pPr>
            <a:lvl2pPr lvl="1">
              <a:spcBef>
                <a:spcPts val="0"/>
              </a:spcBef>
              <a:spcAft>
                <a:spcPts val="0"/>
              </a:spcAft>
              <a:buClr>
                <a:schemeClr val="dk1"/>
              </a:buClr>
              <a:buSzPts val="4200"/>
              <a:buNone/>
              <a:defRPr sz="4200">
                <a:solidFill>
                  <a:schemeClr val="dk1"/>
                </a:solidFill>
              </a:defRPr>
            </a:lvl2pPr>
            <a:lvl3pPr lvl="2">
              <a:spcBef>
                <a:spcPts val="0"/>
              </a:spcBef>
              <a:spcAft>
                <a:spcPts val="0"/>
              </a:spcAft>
              <a:buClr>
                <a:schemeClr val="dk1"/>
              </a:buClr>
              <a:buSzPts val="4200"/>
              <a:buNone/>
              <a:defRPr sz="4200">
                <a:solidFill>
                  <a:schemeClr val="dk1"/>
                </a:solidFill>
              </a:defRPr>
            </a:lvl3pPr>
            <a:lvl4pPr lvl="3">
              <a:spcBef>
                <a:spcPts val="0"/>
              </a:spcBef>
              <a:spcAft>
                <a:spcPts val="0"/>
              </a:spcAft>
              <a:buClr>
                <a:schemeClr val="dk1"/>
              </a:buClr>
              <a:buSzPts val="4200"/>
              <a:buNone/>
              <a:defRPr sz="4200">
                <a:solidFill>
                  <a:schemeClr val="dk1"/>
                </a:solidFill>
              </a:defRPr>
            </a:lvl4pPr>
            <a:lvl5pPr lvl="4">
              <a:spcBef>
                <a:spcPts val="0"/>
              </a:spcBef>
              <a:spcAft>
                <a:spcPts val="0"/>
              </a:spcAft>
              <a:buClr>
                <a:schemeClr val="dk1"/>
              </a:buClr>
              <a:buSzPts val="4200"/>
              <a:buNone/>
              <a:defRPr sz="4200">
                <a:solidFill>
                  <a:schemeClr val="dk1"/>
                </a:solidFill>
              </a:defRPr>
            </a:lvl5pPr>
            <a:lvl6pPr lvl="5">
              <a:spcBef>
                <a:spcPts val="0"/>
              </a:spcBef>
              <a:spcAft>
                <a:spcPts val="0"/>
              </a:spcAft>
              <a:buClr>
                <a:schemeClr val="dk1"/>
              </a:buClr>
              <a:buSzPts val="4200"/>
              <a:buNone/>
              <a:defRPr sz="4200">
                <a:solidFill>
                  <a:schemeClr val="dk1"/>
                </a:solidFill>
              </a:defRPr>
            </a:lvl6pPr>
            <a:lvl7pPr lvl="6">
              <a:spcBef>
                <a:spcPts val="0"/>
              </a:spcBef>
              <a:spcAft>
                <a:spcPts val="0"/>
              </a:spcAft>
              <a:buClr>
                <a:schemeClr val="dk1"/>
              </a:buClr>
              <a:buSzPts val="4200"/>
              <a:buNone/>
              <a:defRPr sz="4200">
                <a:solidFill>
                  <a:schemeClr val="dk1"/>
                </a:solidFill>
              </a:defRPr>
            </a:lvl7pPr>
            <a:lvl8pPr lvl="7">
              <a:spcBef>
                <a:spcPts val="0"/>
              </a:spcBef>
              <a:spcAft>
                <a:spcPts val="0"/>
              </a:spcAft>
              <a:buClr>
                <a:schemeClr val="dk1"/>
              </a:buClr>
              <a:buSzPts val="4200"/>
              <a:buNone/>
              <a:defRPr sz="4200">
                <a:solidFill>
                  <a:schemeClr val="dk1"/>
                </a:solidFill>
              </a:defRPr>
            </a:lvl8pPr>
            <a:lvl9pPr lvl="8">
              <a:spcBef>
                <a:spcPts val="0"/>
              </a:spcBef>
              <a:spcAft>
                <a:spcPts val="0"/>
              </a:spcAft>
              <a:buClr>
                <a:schemeClr val="dk1"/>
              </a:buClr>
              <a:buSzPts val="4200"/>
              <a:buNone/>
              <a:defRPr sz="4200">
                <a:solidFill>
                  <a:schemeClr val="dk1"/>
                </a:solidFill>
              </a:defRPr>
            </a:lvl9pPr>
          </a:lstStyle>
          <a:p/>
        </p:txBody>
      </p:sp>
      <p:sp>
        <p:nvSpPr>
          <p:cNvPr id="7" name="Google Shape;7;p1"/>
          <p:cNvSpPr txBox="1"/>
          <p:nvPr>
            <p:ph idx="1" type="body"/>
          </p:nvPr>
        </p:nvSpPr>
        <p:spPr>
          <a:xfrm>
            <a:off x="415590" y="1536633"/>
            <a:ext cx="11360400" cy="4555200"/>
          </a:xfrm>
          <a:prstGeom prst="rect">
            <a:avLst/>
          </a:prstGeom>
          <a:noFill/>
          <a:ln>
            <a:noFill/>
          </a:ln>
        </p:spPr>
        <p:txBody>
          <a:bodyPr anchorCtr="0" anchor="t" bIns="138150" lIns="138150" spcFirstLastPara="1" rIns="138150" wrap="square" tIns="138150">
            <a:normAutofit/>
          </a:bodyPr>
          <a:lstStyle>
            <a:lvl1pPr indent="-400050" lvl="0" marL="457200">
              <a:lnSpc>
                <a:spcPct val="115000"/>
              </a:lnSpc>
              <a:spcBef>
                <a:spcPts val="0"/>
              </a:spcBef>
              <a:spcAft>
                <a:spcPts val="0"/>
              </a:spcAft>
              <a:buClr>
                <a:schemeClr val="lt2"/>
              </a:buClr>
              <a:buSzPts val="2700"/>
              <a:buChar char="●"/>
              <a:defRPr sz="2700">
                <a:solidFill>
                  <a:schemeClr val="lt2"/>
                </a:solidFill>
              </a:defRPr>
            </a:lvl1pPr>
            <a:lvl2pPr indent="-361950" lvl="1" marL="914400">
              <a:lnSpc>
                <a:spcPct val="115000"/>
              </a:lnSpc>
              <a:spcBef>
                <a:spcPts val="0"/>
              </a:spcBef>
              <a:spcAft>
                <a:spcPts val="0"/>
              </a:spcAft>
              <a:buClr>
                <a:schemeClr val="lt2"/>
              </a:buClr>
              <a:buSzPts val="2100"/>
              <a:buChar char="○"/>
              <a:defRPr sz="2100">
                <a:solidFill>
                  <a:schemeClr val="lt2"/>
                </a:solidFill>
              </a:defRPr>
            </a:lvl2pPr>
            <a:lvl3pPr indent="-361950" lvl="2" marL="1371600">
              <a:lnSpc>
                <a:spcPct val="115000"/>
              </a:lnSpc>
              <a:spcBef>
                <a:spcPts val="0"/>
              </a:spcBef>
              <a:spcAft>
                <a:spcPts val="0"/>
              </a:spcAft>
              <a:buClr>
                <a:schemeClr val="lt2"/>
              </a:buClr>
              <a:buSzPts val="2100"/>
              <a:buChar char="■"/>
              <a:defRPr sz="2100">
                <a:solidFill>
                  <a:schemeClr val="lt2"/>
                </a:solidFill>
              </a:defRPr>
            </a:lvl3pPr>
            <a:lvl4pPr indent="-361950" lvl="3" marL="1828800">
              <a:lnSpc>
                <a:spcPct val="115000"/>
              </a:lnSpc>
              <a:spcBef>
                <a:spcPts val="0"/>
              </a:spcBef>
              <a:spcAft>
                <a:spcPts val="0"/>
              </a:spcAft>
              <a:buClr>
                <a:schemeClr val="lt2"/>
              </a:buClr>
              <a:buSzPts val="2100"/>
              <a:buChar char="●"/>
              <a:defRPr sz="2100">
                <a:solidFill>
                  <a:schemeClr val="lt2"/>
                </a:solidFill>
              </a:defRPr>
            </a:lvl4pPr>
            <a:lvl5pPr indent="-361950" lvl="4" marL="2286000">
              <a:lnSpc>
                <a:spcPct val="115000"/>
              </a:lnSpc>
              <a:spcBef>
                <a:spcPts val="0"/>
              </a:spcBef>
              <a:spcAft>
                <a:spcPts val="0"/>
              </a:spcAft>
              <a:buClr>
                <a:schemeClr val="lt2"/>
              </a:buClr>
              <a:buSzPts val="2100"/>
              <a:buChar char="○"/>
              <a:defRPr sz="2100">
                <a:solidFill>
                  <a:schemeClr val="lt2"/>
                </a:solidFill>
              </a:defRPr>
            </a:lvl5pPr>
            <a:lvl6pPr indent="-361950" lvl="5" marL="2743200">
              <a:lnSpc>
                <a:spcPct val="115000"/>
              </a:lnSpc>
              <a:spcBef>
                <a:spcPts val="0"/>
              </a:spcBef>
              <a:spcAft>
                <a:spcPts val="0"/>
              </a:spcAft>
              <a:buClr>
                <a:schemeClr val="lt2"/>
              </a:buClr>
              <a:buSzPts val="2100"/>
              <a:buChar char="■"/>
              <a:defRPr sz="2100">
                <a:solidFill>
                  <a:schemeClr val="lt2"/>
                </a:solidFill>
              </a:defRPr>
            </a:lvl6pPr>
            <a:lvl7pPr indent="-361950" lvl="6" marL="3200400">
              <a:lnSpc>
                <a:spcPct val="115000"/>
              </a:lnSpc>
              <a:spcBef>
                <a:spcPts val="0"/>
              </a:spcBef>
              <a:spcAft>
                <a:spcPts val="0"/>
              </a:spcAft>
              <a:buClr>
                <a:schemeClr val="lt2"/>
              </a:buClr>
              <a:buSzPts val="2100"/>
              <a:buChar char="●"/>
              <a:defRPr sz="2100">
                <a:solidFill>
                  <a:schemeClr val="lt2"/>
                </a:solidFill>
              </a:defRPr>
            </a:lvl7pPr>
            <a:lvl8pPr indent="-361950" lvl="7" marL="3657600">
              <a:lnSpc>
                <a:spcPct val="115000"/>
              </a:lnSpc>
              <a:spcBef>
                <a:spcPts val="0"/>
              </a:spcBef>
              <a:spcAft>
                <a:spcPts val="0"/>
              </a:spcAft>
              <a:buClr>
                <a:schemeClr val="lt2"/>
              </a:buClr>
              <a:buSzPts val="2100"/>
              <a:buChar char="○"/>
              <a:defRPr sz="2100">
                <a:solidFill>
                  <a:schemeClr val="lt2"/>
                </a:solidFill>
              </a:defRPr>
            </a:lvl8pPr>
            <a:lvl9pPr indent="-361950" lvl="8" marL="4114800">
              <a:lnSpc>
                <a:spcPct val="115000"/>
              </a:lnSpc>
              <a:spcBef>
                <a:spcPts val="0"/>
              </a:spcBef>
              <a:spcAft>
                <a:spcPts val="0"/>
              </a:spcAft>
              <a:buClr>
                <a:schemeClr val="lt2"/>
              </a:buClr>
              <a:buSzPts val="2100"/>
              <a:buChar char="■"/>
              <a:defRPr sz="2100">
                <a:solidFill>
                  <a:schemeClr val="lt2"/>
                </a:solidFill>
              </a:defRPr>
            </a:lvl9pPr>
          </a:lstStyle>
          <a:p/>
        </p:txBody>
      </p:sp>
      <p:sp>
        <p:nvSpPr>
          <p:cNvPr id="8" name="Google Shape;8;p1"/>
          <p:cNvSpPr txBox="1"/>
          <p:nvPr>
            <p:ph idx="12" type="sldNum"/>
          </p:nvPr>
        </p:nvSpPr>
        <p:spPr>
          <a:xfrm>
            <a:off x="11296332" y="6217622"/>
            <a:ext cx="731700" cy="524700"/>
          </a:xfrm>
          <a:prstGeom prst="rect">
            <a:avLst/>
          </a:prstGeom>
          <a:noFill/>
          <a:ln>
            <a:noFill/>
          </a:ln>
        </p:spPr>
        <p:txBody>
          <a:bodyPr anchorCtr="0" anchor="ctr" bIns="138150" lIns="138150" spcFirstLastPara="1" rIns="138150" wrap="square" tIns="138150">
            <a:normAutofit/>
          </a:bodyPr>
          <a:lstStyle>
            <a:lvl1pPr lvl="0" algn="r">
              <a:buNone/>
              <a:defRPr sz="1500">
                <a:solidFill>
                  <a:schemeClr val="lt2"/>
                </a:solidFill>
              </a:defRPr>
            </a:lvl1pPr>
            <a:lvl2pPr lvl="1" algn="r">
              <a:buNone/>
              <a:defRPr sz="1500">
                <a:solidFill>
                  <a:schemeClr val="lt2"/>
                </a:solidFill>
              </a:defRPr>
            </a:lvl2pPr>
            <a:lvl3pPr lvl="2" algn="r">
              <a:buNone/>
              <a:defRPr sz="1500">
                <a:solidFill>
                  <a:schemeClr val="lt2"/>
                </a:solidFill>
              </a:defRPr>
            </a:lvl3pPr>
            <a:lvl4pPr lvl="3" algn="r">
              <a:buNone/>
              <a:defRPr sz="1500">
                <a:solidFill>
                  <a:schemeClr val="lt2"/>
                </a:solidFill>
              </a:defRPr>
            </a:lvl4pPr>
            <a:lvl5pPr lvl="4" algn="r">
              <a:buNone/>
              <a:defRPr sz="1500">
                <a:solidFill>
                  <a:schemeClr val="lt2"/>
                </a:solidFill>
              </a:defRPr>
            </a:lvl5pPr>
            <a:lvl6pPr lvl="5" algn="r">
              <a:buNone/>
              <a:defRPr sz="1500">
                <a:solidFill>
                  <a:schemeClr val="lt2"/>
                </a:solidFill>
              </a:defRPr>
            </a:lvl6pPr>
            <a:lvl7pPr lvl="6" algn="r">
              <a:buNone/>
              <a:defRPr sz="1500">
                <a:solidFill>
                  <a:schemeClr val="lt2"/>
                </a:solidFill>
              </a:defRPr>
            </a:lvl7pPr>
            <a:lvl8pPr lvl="7" algn="r">
              <a:buNone/>
              <a:defRPr sz="1500">
                <a:solidFill>
                  <a:schemeClr val="lt2"/>
                </a:solidFill>
              </a:defRPr>
            </a:lvl8pPr>
            <a:lvl9pPr lvl="8" algn="r">
              <a:buNone/>
              <a:defRPr sz="15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6898" y="704088"/>
            <a:ext cx="10926900" cy="7131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700"/>
              <a:buNone/>
              <a:defRPr b="1" i="0" sz="3000" u="none" cap="none" strike="noStrike">
                <a:solidFill>
                  <a:schemeClr val="lt1"/>
                </a:solidFill>
                <a:latin typeface="Arial"/>
                <a:ea typeface="Arial"/>
                <a:cs typeface="Arial"/>
                <a:sym typeface="Arial"/>
              </a:defRPr>
            </a:lvl1pPr>
            <a:lvl2pPr lvl="1" rtl="0">
              <a:spcBef>
                <a:spcPts val="0"/>
              </a:spcBef>
              <a:spcAft>
                <a:spcPts val="0"/>
              </a:spcAft>
              <a:buSzPts val="1700"/>
              <a:buNone/>
              <a:defRPr sz="2100"/>
            </a:lvl2pPr>
            <a:lvl3pPr lvl="2" rtl="0">
              <a:spcBef>
                <a:spcPts val="0"/>
              </a:spcBef>
              <a:spcAft>
                <a:spcPts val="0"/>
              </a:spcAft>
              <a:buSzPts val="1700"/>
              <a:buNone/>
              <a:defRPr sz="2100"/>
            </a:lvl3pPr>
            <a:lvl4pPr lvl="3" rtl="0">
              <a:spcBef>
                <a:spcPts val="0"/>
              </a:spcBef>
              <a:spcAft>
                <a:spcPts val="0"/>
              </a:spcAft>
              <a:buSzPts val="1700"/>
              <a:buNone/>
              <a:defRPr sz="2100"/>
            </a:lvl4pPr>
            <a:lvl5pPr lvl="4" rtl="0">
              <a:spcBef>
                <a:spcPts val="0"/>
              </a:spcBef>
              <a:spcAft>
                <a:spcPts val="0"/>
              </a:spcAft>
              <a:buSzPts val="1700"/>
              <a:buNone/>
              <a:defRPr sz="2100"/>
            </a:lvl5pPr>
            <a:lvl6pPr lvl="5" rtl="0">
              <a:spcBef>
                <a:spcPts val="0"/>
              </a:spcBef>
              <a:spcAft>
                <a:spcPts val="0"/>
              </a:spcAft>
              <a:buSzPts val="1700"/>
              <a:buNone/>
              <a:defRPr sz="2100"/>
            </a:lvl6pPr>
            <a:lvl7pPr lvl="6" rtl="0">
              <a:spcBef>
                <a:spcPts val="0"/>
              </a:spcBef>
              <a:spcAft>
                <a:spcPts val="0"/>
              </a:spcAft>
              <a:buSzPts val="1700"/>
              <a:buNone/>
              <a:defRPr sz="2100"/>
            </a:lvl7pPr>
            <a:lvl8pPr lvl="7" rtl="0">
              <a:spcBef>
                <a:spcPts val="0"/>
              </a:spcBef>
              <a:spcAft>
                <a:spcPts val="0"/>
              </a:spcAft>
              <a:buSzPts val="1700"/>
              <a:buNone/>
              <a:defRPr sz="2100"/>
            </a:lvl8pPr>
            <a:lvl9pPr lvl="8" rtl="0">
              <a:spcBef>
                <a:spcPts val="0"/>
              </a:spcBef>
              <a:spcAft>
                <a:spcPts val="0"/>
              </a:spcAft>
              <a:buSzPts val="1700"/>
              <a:buNone/>
              <a:defRPr sz="2100"/>
            </a:lvl9pPr>
          </a:lstStyle>
          <a:p/>
        </p:txBody>
      </p:sp>
      <p:sp>
        <p:nvSpPr>
          <p:cNvPr id="52" name="Google Shape;52;p13"/>
          <p:cNvSpPr txBox="1"/>
          <p:nvPr>
            <p:ph idx="1" type="body"/>
          </p:nvPr>
        </p:nvSpPr>
        <p:spPr>
          <a:xfrm>
            <a:off x="630920" y="1847088"/>
            <a:ext cx="10972500" cy="43068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700"/>
              <a:buNone/>
              <a:defRPr b="0" i="0" sz="1700" u="none" cap="none" strike="noStrike">
                <a:solidFill>
                  <a:schemeClr val="lt1"/>
                </a:solidFill>
                <a:latin typeface="Arial"/>
                <a:ea typeface="Arial"/>
                <a:cs typeface="Arial"/>
                <a:sym typeface="Arial"/>
              </a:defRPr>
            </a:lvl1pPr>
            <a:lvl2pPr indent="-228600" lvl="1" marL="914400" marR="0" rtl="0" algn="l">
              <a:spcBef>
                <a:spcPts val="0"/>
              </a:spcBef>
              <a:spcAft>
                <a:spcPts val="0"/>
              </a:spcAft>
              <a:buSzPts val="1700"/>
              <a:buNone/>
              <a:defRPr b="0" i="0" sz="2100" u="none" cap="none" strike="noStrike">
                <a:latin typeface="Arial"/>
                <a:ea typeface="Arial"/>
                <a:cs typeface="Arial"/>
                <a:sym typeface="Arial"/>
              </a:defRPr>
            </a:lvl2pPr>
            <a:lvl3pPr indent="-228600" lvl="2" marL="1371600" marR="0" rtl="0" algn="l">
              <a:spcBef>
                <a:spcPts val="0"/>
              </a:spcBef>
              <a:spcAft>
                <a:spcPts val="0"/>
              </a:spcAft>
              <a:buSzPts val="1700"/>
              <a:buNone/>
              <a:defRPr b="0" i="0" sz="2100" u="none" cap="none" strike="noStrike">
                <a:latin typeface="Arial"/>
                <a:ea typeface="Arial"/>
                <a:cs typeface="Arial"/>
                <a:sym typeface="Arial"/>
              </a:defRPr>
            </a:lvl3pPr>
            <a:lvl4pPr indent="-228600" lvl="3" marL="1828800" marR="0" rtl="0" algn="l">
              <a:spcBef>
                <a:spcPts val="0"/>
              </a:spcBef>
              <a:spcAft>
                <a:spcPts val="0"/>
              </a:spcAft>
              <a:buSzPts val="1700"/>
              <a:buNone/>
              <a:defRPr b="0" i="0" sz="2100" u="none" cap="none" strike="noStrike">
                <a:latin typeface="Arial"/>
                <a:ea typeface="Arial"/>
                <a:cs typeface="Arial"/>
                <a:sym typeface="Arial"/>
              </a:defRPr>
            </a:lvl4pPr>
            <a:lvl5pPr indent="-228600" lvl="4" marL="2286000" marR="0" rtl="0" algn="l">
              <a:spcBef>
                <a:spcPts val="0"/>
              </a:spcBef>
              <a:spcAft>
                <a:spcPts val="0"/>
              </a:spcAft>
              <a:buSzPts val="1700"/>
              <a:buNone/>
              <a:defRPr b="0" i="0" sz="2100" u="none" cap="none" strike="noStrike">
                <a:latin typeface="Arial"/>
                <a:ea typeface="Arial"/>
                <a:cs typeface="Arial"/>
                <a:sym typeface="Arial"/>
              </a:defRPr>
            </a:lvl5pPr>
            <a:lvl6pPr indent="-228600" lvl="5" marL="2743200" marR="0" rtl="0" algn="l">
              <a:spcBef>
                <a:spcPts val="0"/>
              </a:spcBef>
              <a:spcAft>
                <a:spcPts val="0"/>
              </a:spcAft>
              <a:buSzPts val="1700"/>
              <a:buNone/>
              <a:defRPr b="0" i="0" sz="2100" u="none" cap="none" strike="noStrike">
                <a:latin typeface="Arial"/>
                <a:ea typeface="Arial"/>
                <a:cs typeface="Arial"/>
                <a:sym typeface="Arial"/>
              </a:defRPr>
            </a:lvl6pPr>
            <a:lvl7pPr indent="-228600" lvl="6" marL="3200400" marR="0" rtl="0" algn="l">
              <a:spcBef>
                <a:spcPts val="0"/>
              </a:spcBef>
              <a:spcAft>
                <a:spcPts val="0"/>
              </a:spcAft>
              <a:buSzPts val="1700"/>
              <a:buNone/>
              <a:defRPr b="0" i="0" sz="2100" u="none" cap="none" strike="noStrike">
                <a:latin typeface="Arial"/>
                <a:ea typeface="Arial"/>
                <a:cs typeface="Arial"/>
                <a:sym typeface="Arial"/>
              </a:defRPr>
            </a:lvl7pPr>
            <a:lvl8pPr indent="-228600" lvl="7" marL="3657600" marR="0" rtl="0" algn="l">
              <a:spcBef>
                <a:spcPts val="0"/>
              </a:spcBef>
              <a:spcAft>
                <a:spcPts val="0"/>
              </a:spcAft>
              <a:buSzPts val="1700"/>
              <a:buNone/>
              <a:defRPr b="0" i="0" sz="2100" u="none" cap="none" strike="noStrike">
                <a:latin typeface="Arial"/>
                <a:ea typeface="Arial"/>
                <a:cs typeface="Arial"/>
                <a:sym typeface="Arial"/>
              </a:defRPr>
            </a:lvl8pPr>
            <a:lvl9pPr indent="-228600" lvl="8" marL="4114800" marR="0" rtl="0" algn="l">
              <a:spcBef>
                <a:spcPts val="0"/>
              </a:spcBef>
              <a:spcAft>
                <a:spcPts val="0"/>
              </a:spcAft>
              <a:buSzPts val="1700"/>
              <a:buNone/>
              <a:defRPr b="0" i="0" sz="2100" u="none" cap="none" strike="noStrike">
                <a:latin typeface="Arial"/>
                <a:ea typeface="Arial"/>
                <a:cs typeface="Arial"/>
                <a:sym typeface="Arial"/>
              </a:defRPr>
            </a:lvl9pPr>
          </a:lstStyle>
          <a:p/>
        </p:txBody>
      </p:sp>
      <p:sp>
        <p:nvSpPr>
          <p:cNvPr id="53" name="Google Shape;53;p13"/>
          <p:cNvSpPr/>
          <p:nvPr/>
        </p:nvSpPr>
        <p:spPr>
          <a:xfrm>
            <a:off x="0" y="0"/>
            <a:ext cx="12191700" cy="6858000"/>
          </a:xfrm>
          <a:prstGeom prst="rect">
            <a:avLst/>
          </a:prstGeom>
          <a:solidFill>
            <a:schemeClr val="dk1"/>
          </a:solidFill>
          <a:ln>
            <a:noFill/>
          </a:ln>
        </p:spPr>
        <p:txBody>
          <a:bodyPr anchorCtr="0" anchor="ctr" bIns="51800" lIns="103625" spcFirstLastPara="1" rIns="103625" wrap="square" tIns="51800">
            <a:noAutofit/>
          </a:bodyPr>
          <a:lstStyle/>
          <a:p>
            <a:pPr indent="0" lvl="0" marL="0" marR="0" rtl="0" algn="ctr">
              <a:lnSpc>
                <a:spcPct val="100000"/>
              </a:lnSpc>
              <a:spcBef>
                <a:spcPts val="0"/>
              </a:spcBef>
              <a:spcAft>
                <a:spcPts val="0"/>
              </a:spcAft>
              <a:buNone/>
            </a:pPr>
            <a:r>
              <a:t/>
            </a:r>
            <a:endParaRPr b="0" i="0" sz="1500" u="none" cap="none" strike="noStrike">
              <a:solidFill>
                <a:srgbClr val="FFFFFF"/>
              </a:solidFill>
              <a:latin typeface="Arial"/>
              <a:ea typeface="Arial"/>
              <a:cs typeface="Arial"/>
              <a:sym typeface="Arial"/>
            </a:endParaRPr>
          </a:p>
        </p:txBody>
      </p:sp>
      <p:sp>
        <p:nvSpPr>
          <p:cNvPr id="54" name="Google Shape;54;p13"/>
          <p:cNvSpPr txBox="1"/>
          <p:nvPr>
            <p:ph idx="12" type="sldNum"/>
          </p:nvPr>
        </p:nvSpPr>
        <p:spPr>
          <a:xfrm>
            <a:off x="11408764" y="6333134"/>
            <a:ext cx="731700" cy="524700"/>
          </a:xfrm>
          <a:prstGeom prst="rect">
            <a:avLst/>
          </a:prstGeom>
          <a:noFill/>
          <a:ln>
            <a:noFill/>
          </a:ln>
        </p:spPr>
        <p:txBody>
          <a:bodyPr anchorCtr="0" anchor="t" bIns="103625" lIns="103625" spcFirstLastPara="1" rIns="103625" wrap="square" tIns="103625">
            <a:noAutofit/>
          </a:bodyPr>
          <a:lstStyle>
            <a:lvl1pPr lvl="0" rtl="0" algn="r">
              <a:buNone/>
              <a:defRPr sz="1500">
                <a:solidFill>
                  <a:schemeClr val="lt1"/>
                </a:solidFill>
              </a:defRPr>
            </a:lvl1pPr>
            <a:lvl2pPr lvl="1" rtl="0" algn="r">
              <a:buNone/>
              <a:defRPr sz="1500">
                <a:solidFill>
                  <a:schemeClr val="lt1"/>
                </a:solidFill>
              </a:defRPr>
            </a:lvl2pPr>
            <a:lvl3pPr lvl="2" rtl="0" algn="r">
              <a:buNone/>
              <a:defRPr sz="1500">
                <a:solidFill>
                  <a:schemeClr val="lt1"/>
                </a:solidFill>
              </a:defRPr>
            </a:lvl3pPr>
            <a:lvl4pPr lvl="3" rtl="0" algn="r">
              <a:buNone/>
              <a:defRPr sz="1500">
                <a:solidFill>
                  <a:schemeClr val="lt1"/>
                </a:solidFill>
              </a:defRPr>
            </a:lvl4pPr>
            <a:lvl5pPr lvl="4" rtl="0" algn="r">
              <a:buNone/>
              <a:defRPr sz="1500">
                <a:solidFill>
                  <a:schemeClr val="lt1"/>
                </a:solidFill>
              </a:defRPr>
            </a:lvl5pPr>
            <a:lvl6pPr lvl="5" rtl="0" algn="r">
              <a:buNone/>
              <a:defRPr sz="1500">
                <a:solidFill>
                  <a:schemeClr val="lt1"/>
                </a:solidFill>
              </a:defRPr>
            </a:lvl6pPr>
            <a:lvl7pPr lvl="6" rtl="0" algn="r">
              <a:buNone/>
              <a:defRPr sz="1500">
                <a:solidFill>
                  <a:schemeClr val="lt1"/>
                </a:solidFill>
              </a:defRPr>
            </a:lvl7pPr>
            <a:lvl8pPr lvl="7" rtl="0" algn="r">
              <a:buNone/>
              <a:defRPr sz="1500">
                <a:solidFill>
                  <a:schemeClr val="lt1"/>
                </a:solidFill>
              </a:defRPr>
            </a:lvl8pPr>
            <a:lvl9pPr lvl="8" rtl="0" algn="r">
              <a:buNone/>
              <a:defRPr sz="1500">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2" name="Shape 172"/>
        <p:cNvGrpSpPr/>
        <p:nvPr/>
      </p:nvGrpSpPr>
      <p:grpSpPr>
        <a:xfrm>
          <a:off x="0" y="0"/>
          <a:ext cx="0" cy="0"/>
          <a:chOff x="0" y="0"/>
          <a:chExt cx="0" cy="0"/>
        </a:xfrm>
      </p:grpSpPr>
      <p:sp>
        <p:nvSpPr>
          <p:cNvPr id="173" name="Google Shape;173;p30"/>
          <p:cNvSpPr txBox="1"/>
          <p:nvPr>
            <p:ph type="title"/>
          </p:nvPr>
        </p:nvSpPr>
        <p:spPr>
          <a:xfrm>
            <a:off x="626898" y="704088"/>
            <a:ext cx="10926900" cy="71310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SzPts val="1400"/>
              <a:buNone/>
              <a:defRPr b="1" i="0" sz="27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4" name="Google Shape;174;p30"/>
          <p:cNvSpPr txBox="1"/>
          <p:nvPr>
            <p:ph idx="1" type="body"/>
          </p:nvPr>
        </p:nvSpPr>
        <p:spPr>
          <a:xfrm>
            <a:off x="630920" y="1847088"/>
            <a:ext cx="10972500" cy="430680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500" u="none" cap="none" strike="noStrike">
                <a:solidFill>
                  <a:schemeClr val="lt1"/>
                </a:solidFill>
                <a:latin typeface="Arial"/>
                <a:ea typeface="Arial"/>
                <a:cs typeface="Arial"/>
                <a:sym typeface="Arial"/>
              </a:defRPr>
            </a:lvl1pPr>
            <a:lvl2pPr indent="-228600" lvl="1" marL="914400" marR="0" rtl="0" algn="l">
              <a:spcBef>
                <a:spcPts val="0"/>
              </a:spcBef>
              <a:spcAft>
                <a:spcPts val="0"/>
              </a:spcAft>
              <a:buSzPts val="1400"/>
              <a:buNone/>
              <a:defRPr b="0" i="0" sz="18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8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8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8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8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8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8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800" u="none" cap="none" strike="noStrike">
                <a:latin typeface="Arial"/>
                <a:ea typeface="Arial"/>
                <a:cs typeface="Arial"/>
                <a:sym typeface="Arial"/>
              </a:defRPr>
            </a:lvl9pPr>
          </a:lstStyle>
          <a:p/>
        </p:txBody>
      </p:sp>
      <p:sp>
        <p:nvSpPr>
          <p:cNvPr id="175" name="Google Shape;175;p30"/>
          <p:cNvSpPr/>
          <p:nvPr/>
        </p:nvSpPr>
        <p:spPr>
          <a:xfrm>
            <a:off x="0" y="0"/>
            <a:ext cx="12191700"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1" u="none" cap="none" strike="noStrike">
              <a:solidFill>
                <a:srgbClr val="FFFFFF"/>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3.xml"/><Relationship Id="rId3" Type="http://schemas.openxmlformats.org/officeDocument/2006/relationships/image" Target="../media/image67.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4.xml"/><Relationship Id="rId3" Type="http://schemas.openxmlformats.org/officeDocument/2006/relationships/image" Target="../media/image58.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5.xml"/><Relationship Id="rId3" Type="http://schemas.openxmlformats.org/officeDocument/2006/relationships/image" Target="../media/image6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6.xml"/><Relationship Id="rId3" Type="http://schemas.openxmlformats.org/officeDocument/2006/relationships/image" Target="../media/image55.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7.xml"/><Relationship Id="rId3" Type="http://schemas.openxmlformats.org/officeDocument/2006/relationships/image" Target="../media/image5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8.xml"/><Relationship Id="rId3" Type="http://schemas.openxmlformats.org/officeDocument/2006/relationships/hyperlink" Target="https://github.com/facebook/folly/blob/main/folly/ProducerConsumerQueue.h#L176" TargetMode="External"/><Relationship Id="rId4" Type="http://schemas.openxmlformats.org/officeDocument/2006/relationships/hyperlink" Target="https://github.com/boostorg/lockfree/blob/develop/include/boost/lockfree/spsc_queue.hpp#L47"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12.xml"/><Relationship Id="rId3" Type="http://schemas.openxmlformats.org/officeDocument/2006/relationships/hyperlink" Target="https://techatbloomberg.com/cplusplus" TargetMode="External"/><Relationship Id="rId4" Type="http://schemas.openxmlformats.org/officeDocument/2006/relationships/hyperlink" Target="https://www.bloomberg.com/career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 Id="rId3"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 Id="rId3"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 Id="rId3" Type="http://schemas.openxmlformats.org/officeDocument/2006/relationships/image" Target="../media/image7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 Id="rId3"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5.xml"/><Relationship Id="rId3" Type="http://schemas.openxmlformats.org/officeDocument/2006/relationships/image" Target="../media/image4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6.xml"/><Relationship Id="rId3"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8.xml"/><Relationship Id="rId3"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4.xml"/><Relationship Id="rId3" Type="http://schemas.openxmlformats.org/officeDocument/2006/relationships/image" Target="../media/image6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3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6.xml"/><Relationship Id="rId3" Type="http://schemas.openxmlformats.org/officeDocument/2006/relationships/image" Target="../media/image4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8.xml"/><Relationship Id="rId3" Type="http://schemas.openxmlformats.org/officeDocument/2006/relationships/image" Target="../media/image6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2.xml"/><Relationship Id="rId3" Type="http://schemas.openxmlformats.org/officeDocument/2006/relationships/image" Target="../media/image4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4.xml"/><Relationship Id="rId3" Type="http://schemas.openxmlformats.org/officeDocument/2006/relationships/image" Target="../media/image4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5.xml"/><Relationship Id="rId3" Type="http://schemas.openxmlformats.org/officeDocument/2006/relationships/image" Target="../media/image5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6.xml"/><Relationship Id="rId3" Type="http://schemas.openxmlformats.org/officeDocument/2006/relationships/image" Target="../media/image4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7.xml"/><Relationship Id="rId3" Type="http://schemas.openxmlformats.org/officeDocument/2006/relationships/image" Target="../media/image5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1.xml"/><Relationship Id="rId3" Type="http://schemas.openxmlformats.org/officeDocument/2006/relationships/image" Target="../media/image6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2.xml"/><Relationship Id="rId3" Type="http://schemas.openxmlformats.org/officeDocument/2006/relationships/image" Target="../media/image6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3.xml"/><Relationship Id="rId3" Type="http://schemas.openxmlformats.org/officeDocument/2006/relationships/image" Target="../media/image69.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6.xml"/><Relationship Id="rId3" Type="http://schemas.openxmlformats.org/officeDocument/2006/relationships/image" Target="../media/image4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7.xml"/><Relationship Id="rId3" Type="http://schemas.openxmlformats.org/officeDocument/2006/relationships/image" Target="../media/image5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8.xml"/><Relationship Id="rId3" Type="http://schemas.openxmlformats.org/officeDocument/2006/relationships/image" Target="../media/image48.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9.xml"/><Relationship Id="rId3" Type="http://schemas.openxmlformats.org/officeDocument/2006/relationships/image" Target="../media/image5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0.xml"/><Relationship Id="rId3" Type="http://schemas.openxmlformats.org/officeDocument/2006/relationships/image" Target="../media/image5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1.xml"/><Relationship Id="rId3" Type="http://schemas.openxmlformats.org/officeDocument/2006/relationships/image" Target="../media/image5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6.xml"/><Relationship Id="rId3" Type="http://schemas.openxmlformats.org/officeDocument/2006/relationships/image" Target="../media/image6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0.xml"/><Relationship Id="rId3" Type="http://schemas.openxmlformats.org/officeDocument/2006/relationships/hyperlink" Target="https://cdrdv2.intel.com/v1/dl/getContent/671200"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6.xml"/><Relationship Id="rId3" Type="http://schemas.openxmlformats.org/officeDocument/2006/relationships/image" Target="../media/image65.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8.xml"/><Relationship Id="rId3" Type="http://schemas.openxmlformats.org/officeDocument/2006/relationships/image" Target="../media/image66.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9.xml"/><Relationship Id="rId3" Type="http://schemas.openxmlformats.org/officeDocument/2006/relationships/hyperlink" Target="https://www.researchgate.net/publication/221046035_A_lock-free_cache-efficient_shared_ring_buffer_for_multi-core_architectur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pic>
        <p:nvPicPr>
          <p:cNvPr id="286" name="Google Shape;286;p47" title="Beyond Sequential Consistency_Title Card copy.png"/>
          <p:cNvPicPr preferRelativeResize="0"/>
          <p:nvPr/>
        </p:nvPicPr>
        <p:blipFill>
          <a:blip r:embed="rId3">
            <a:alphaModFix/>
          </a:blip>
          <a:stretch>
            <a:fillRect/>
          </a:stretch>
        </p:blipFill>
        <p:spPr>
          <a:xfrm>
            <a:off x="0" y="0"/>
            <a:ext cx="12191698" cy="68578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56"/>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 We Mean by Lock-Free Programming?</a:t>
            </a:r>
            <a:endParaRPr/>
          </a:p>
        </p:txBody>
      </p:sp>
      <p:sp>
        <p:nvSpPr>
          <p:cNvPr id="358" name="Google Shape;358;p56"/>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include</a:t>
            </a:r>
            <a:r>
              <a:rPr lang="en" sz="1500">
                <a:solidFill>
                  <a:srgbClr val="57BB8A"/>
                </a:solidFill>
                <a:latin typeface="Roboto Mono"/>
                <a:ea typeface="Roboto Mono"/>
                <a:cs typeface="Roboto Mono"/>
                <a:sym typeface="Roboto Mono"/>
              </a:rPr>
              <a:t> &lt;atomic&gt;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atomic</a:t>
            </a:r>
            <a:r>
              <a:rPr lang="en" sz="1500">
                <a:solidFill>
                  <a:srgbClr val="7BAAF7"/>
                </a:solidFill>
                <a:latin typeface="Roboto Mono"/>
                <a:ea typeface="Roboto Mono"/>
                <a:cs typeface="Roboto Mono"/>
                <a:sym typeface="Roboto Mono"/>
              </a:rPr>
              <a:t>&lt;int&gt;</a:t>
            </a:r>
            <a:r>
              <a:rPr lang="en" sz="1500">
                <a:solidFill>
                  <a:srgbClr val="FFFFFF"/>
                </a:solidFill>
                <a:latin typeface="Roboto Mono"/>
                <a:ea typeface="Roboto Mono"/>
                <a:cs typeface="Roboto Mono"/>
                <a:sym typeface="Roboto Mono"/>
              </a:rPr>
              <a:t> counter </a:t>
            </a:r>
            <a:r>
              <a:rPr lang="en" sz="1500">
                <a:solidFill>
                  <a:srgbClr val="A3A3A3"/>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0</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Better version</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void</a:t>
            </a:r>
            <a:r>
              <a:rPr lang="en" sz="1500">
                <a:solidFill>
                  <a:srgbClr val="FF8A65"/>
                </a:solidFill>
                <a:latin typeface="Roboto Mono"/>
                <a:ea typeface="Roboto Mono"/>
                <a:cs typeface="Roboto Mono"/>
                <a:sym typeface="Roboto Mono"/>
              </a:rPr>
              <a:t> increment</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int</a:t>
            </a:r>
            <a:r>
              <a:rPr lang="en" sz="1500">
                <a:solidFill>
                  <a:srgbClr val="F06292"/>
                </a:solidFill>
                <a:latin typeface="Roboto Mono"/>
                <a:ea typeface="Roboto Mono"/>
                <a:cs typeface="Roboto Mono"/>
                <a:sym typeface="Roboto Mono"/>
              </a:rPr>
              <a:t> val</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counter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val</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rgbClr val="A3A3A3"/>
              </a:solidFill>
              <a:latin typeface="Roboto Mono"/>
              <a:ea typeface="Roboto Mono"/>
              <a:cs typeface="Roboto Mono"/>
              <a:sym typeface="Roboto Mono"/>
            </a:endParaRPr>
          </a:p>
        </p:txBody>
      </p:sp>
      <p:sp>
        <p:nvSpPr>
          <p:cNvPr id="359" name="Google Shape;359;p5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360" name="Google Shape;360;p56"/>
          <p:cNvSpPr txBox="1"/>
          <p:nvPr>
            <p:ph idx="1" type="body"/>
          </p:nvPr>
        </p:nvSpPr>
        <p:spPr>
          <a:xfrm>
            <a:off x="5692200" y="1174300"/>
            <a:ext cx="60351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increment(</a:t>
            </a:r>
            <a:r>
              <a:rPr lang="en" sz="1500">
                <a:solidFill>
                  <a:srgbClr val="7BAAF7"/>
                </a:solidFill>
                <a:latin typeface="Roboto Mono"/>
                <a:ea typeface="Roboto Mono"/>
                <a:cs typeface="Roboto Mono"/>
                <a:sym typeface="Roboto Mono"/>
              </a:rPr>
              <a:t>int</a:t>
            </a:r>
            <a:r>
              <a:rPr lang="en" sz="1500">
                <a:solidFill>
                  <a:srgbClr val="FFFFFF"/>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lock add        DWORD</a:t>
            </a:r>
            <a:r>
              <a:rPr lang="en" sz="1500">
                <a:solidFill>
                  <a:srgbClr val="FFFFFF"/>
                </a:solidFill>
                <a:latin typeface="Roboto Mono"/>
                <a:ea typeface="Roboto Mono"/>
                <a:cs typeface="Roboto Mono"/>
                <a:sym typeface="Roboto Mono"/>
              </a:rPr>
              <a:t> PTR counter[</a:t>
            </a:r>
            <a:r>
              <a:rPr lang="en" sz="1500">
                <a:solidFill>
                  <a:srgbClr val="F4B400"/>
                </a:solidFill>
                <a:latin typeface="Roboto Mono"/>
                <a:ea typeface="Roboto Mono"/>
                <a:cs typeface="Roboto Mono"/>
                <a:sym typeface="Roboto Mono"/>
              </a:rPr>
              <a:t>rip</a:t>
            </a:r>
            <a:r>
              <a:rPr lang="en" sz="1500">
                <a:solidFill>
                  <a:srgbClr val="FFFFFF"/>
                </a:solidFill>
                <a:latin typeface="Roboto Mono"/>
                <a:ea typeface="Roboto Mono"/>
                <a:cs typeface="Roboto Mono"/>
                <a:sym typeface="Roboto Mono"/>
              </a:rPr>
              <a:t>], </a:t>
            </a:r>
            <a:r>
              <a:rPr lang="en" sz="1500">
                <a:solidFill>
                  <a:srgbClr val="F4B400"/>
                </a:solidFill>
                <a:latin typeface="Roboto Mono"/>
                <a:ea typeface="Roboto Mono"/>
                <a:cs typeface="Roboto Mono"/>
                <a:sym typeface="Roboto Mono"/>
              </a:rPr>
              <a:t>edi</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500">
                <a:solidFill>
                  <a:srgbClr val="7BAAF7"/>
                </a:solidFill>
                <a:latin typeface="Roboto Mono"/>
                <a:ea typeface="Roboto Mono"/>
                <a:cs typeface="Roboto Mono"/>
                <a:sym typeface="Roboto Mono"/>
              </a:rPr>
              <a:t>        ret</a:t>
            </a:r>
            <a:endParaRPr sz="1500">
              <a:solidFill>
                <a:srgbClr val="7BAAF7"/>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latin typeface="Roboto Mono"/>
              <a:ea typeface="Roboto Mono"/>
              <a:cs typeface="Roboto Mono"/>
              <a:sym typeface="Roboto Mono"/>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146"/>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The Final Optimization</a:t>
            </a:r>
            <a:endParaRPr/>
          </a:p>
        </p:txBody>
      </p:sp>
      <p:sp>
        <p:nvSpPr>
          <p:cNvPr id="1087" name="Google Shape;1087;p146"/>
          <p:cNvSpPr txBox="1"/>
          <p:nvPr>
            <p:ph idx="1" type="body"/>
          </p:nvPr>
        </p:nvSpPr>
        <p:spPr>
          <a:xfrm>
            <a:off x="548600" y="1174300"/>
            <a:ext cx="10921800" cy="54306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200">
                <a:solidFill>
                  <a:srgbClr val="7BAAF7"/>
                </a:solidFill>
                <a:latin typeface="Roboto Mono"/>
                <a:ea typeface="Roboto Mono"/>
                <a:cs typeface="Roboto Mono"/>
                <a:sym typeface="Roboto Mono"/>
              </a:rPr>
              <a:t>struct</a:t>
            </a:r>
            <a:r>
              <a:rPr lang="en" sz="1200">
                <a:solidFill>
                  <a:srgbClr val="FF8A65"/>
                </a:solidFill>
                <a:latin typeface="Roboto Mono"/>
                <a:ea typeface="Roboto Mono"/>
                <a:cs typeface="Roboto Mono"/>
                <a:sym typeface="Roboto Mono"/>
              </a:rPr>
              <a:t> ring_buffer</a:t>
            </a:r>
            <a:r>
              <a:rPr lang="en" sz="1200">
                <a:solidFill>
                  <a:srgbClr val="A3A3A3"/>
                </a:solidFill>
                <a:latin typeface="Roboto Mono"/>
                <a:ea typeface="Roboto Mono"/>
                <a:cs typeface="Roboto Mono"/>
                <a:sym typeface="Roboto Mono"/>
              </a:rPr>
              <a:t> {</a:t>
            </a:r>
            <a:r>
              <a:rPr lang="en" sz="1200">
                <a:solidFill>
                  <a:srgbClr val="AAAAAA"/>
                </a:solidFill>
                <a:latin typeface="Roboto Mono"/>
                <a:ea typeface="Roboto Mono"/>
                <a:cs typeface="Roboto Mono"/>
                <a:sym typeface="Roboto Mono"/>
              </a:rPr>
              <a:t> // Would be a class template in real code</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7BAAF7"/>
                </a:solidFill>
                <a:latin typeface="Roboto Mono"/>
                <a:ea typeface="Roboto Mono"/>
                <a:cs typeface="Roboto Mono"/>
                <a:sym typeface="Roboto Mono"/>
              </a:rPr>
              <a:t>    static constexpr</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a:t>
            </a:r>
            <a:r>
              <a:rPr lang="en" sz="1200">
                <a:solidFill>
                  <a:srgbClr val="FFFFFF"/>
                </a:solidFill>
                <a:latin typeface="Roboto Mono"/>
                <a:ea typeface="Roboto Mono"/>
                <a:cs typeface="Roboto Mono"/>
                <a:sym typeface="Roboto Mono"/>
              </a:rPr>
              <a:t> capacity </a:t>
            </a:r>
            <a:r>
              <a:rPr lang="en" sz="1200">
                <a:solidFill>
                  <a:srgbClr val="7BAAF7"/>
                </a:solidFill>
                <a:latin typeface="Roboto Mono"/>
                <a:ea typeface="Roboto Mono"/>
                <a:cs typeface="Roboto Mono"/>
                <a:sym typeface="Roboto Mono"/>
              </a:rPr>
              <a:t>=</a:t>
            </a:r>
            <a:r>
              <a:rPr lang="en" sz="1200">
                <a:solidFill>
                  <a:srgbClr val="F4B400"/>
                </a:solidFill>
                <a:latin typeface="Roboto Mono"/>
                <a:ea typeface="Roboto Mono"/>
                <a:cs typeface="Roboto Mono"/>
                <a:sym typeface="Roboto Mono"/>
              </a:rPr>
              <a:t> 32</a:t>
            </a:r>
            <a:r>
              <a:rPr lang="en" sz="1200">
                <a:solidFill>
                  <a:srgbClr val="A3A3A3"/>
                </a:solidFill>
                <a:latin typeface="Roboto Mono"/>
                <a:ea typeface="Roboto Mono"/>
                <a:cs typeface="Roboto Mono"/>
                <a:sym typeface="Roboto Mono"/>
              </a:rPr>
              <a:t>'</a:t>
            </a:r>
            <a:r>
              <a:rPr lang="en" sz="1200">
                <a:solidFill>
                  <a:srgbClr val="F4B400"/>
                </a:solidFill>
                <a:latin typeface="Roboto Mono"/>
                <a:ea typeface="Roboto Mono"/>
                <a:cs typeface="Roboto Mono"/>
                <a:sym typeface="Roboto Mono"/>
              </a:rPr>
              <a:t>768</a:t>
            </a:r>
            <a:r>
              <a:rPr lang="en" sz="1200">
                <a:solidFill>
                  <a:srgbClr val="A3A3A3"/>
                </a:solidFill>
                <a:latin typeface="Roboto Mono"/>
                <a:ea typeface="Roboto Mono"/>
                <a:cs typeface="Roboto Mono"/>
                <a:sym typeface="Roboto Mono"/>
              </a:rPr>
              <a:t>;</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7BAAF7"/>
                </a:solidFill>
                <a:latin typeface="Roboto Mono"/>
                <a:ea typeface="Roboto Mono"/>
                <a:cs typeface="Roboto Mono"/>
                <a:sym typeface="Roboto Mono"/>
              </a:rPr>
              <a:t>    static constexpr</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a:t>
            </a:r>
            <a:r>
              <a:rPr lang="en" sz="1200">
                <a:solidFill>
                  <a:srgbClr val="FFFFFF"/>
                </a:solidFill>
                <a:latin typeface="Roboto Mono"/>
                <a:ea typeface="Roboto Mono"/>
                <a:cs typeface="Roboto Mono"/>
                <a:sym typeface="Roboto Mono"/>
              </a:rPr>
              <a:t> cache_line_size </a:t>
            </a:r>
            <a:r>
              <a:rPr lang="en" sz="1200">
                <a:solidFill>
                  <a:srgbClr val="7BAAF7"/>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hardware_destructive_interference_size</a:t>
            </a:r>
            <a:r>
              <a:rPr lang="en" sz="1200">
                <a:solidFill>
                  <a:srgbClr val="A3A3A3"/>
                </a:solidFill>
                <a:latin typeface="Roboto Mono"/>
                <a:ea typeface="Roboto Mono"/>
                <a:cs typeface="Roboto Mono"/>
                <a:sym typeface="Roboto Mono"/>
              </a:rPr>
              <a:t>;</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ring_buffer</a:t>
            </a:r>
            <a:r>
              <a:rPr lang="en" sz="1200">
                <a:solidFill>
                  <a:srgbClr val="A3A3A3"/>
                </a:solidFill>
                <a:latin typeface="Roboto Mono"/>
                <a:ea typeface="Roboto Mono"/>
                <a:cs typeface="Roboto Mono"/>
                <a:sym typeface="Roboto Mono"/>
              </a:rPr>
              <a:t>() :</a:t>
            </a:r>
            <a:r>
              <a:rPr lang="en" sz="1200">
                <a:solidFill>
                  <a:srgbClr val="FF8A65"/>
                </a:solidFill>
                <a:latin typeface="Roboto Mono"/>
                <a:ea typeface="Roboto Mono"/>
                <a:cs typeface="Roboto Mono"/>
                <a:sym typeface="Roboto Mono"/>
              </a:rPr>
              <a:t> next_producer_record</a:t>
            </a:r>
            <a:r>
              <a:rPr lang="en" sz="1200">
                <a:solidFill>
                  <a:srgbClr val="A3A3A3"/>
                </a:solidFill>
                <a:latin typeface="Roboto Mono"/>
                <a:ea typeface="Roboto Mono"/>
                <a:cs typeface="Roboto Mono"/>
                <a:sym typeface="Roboto Mono"/>
              </a:rPr>
              <a:t>(</a:t>
            </a:r>
            <a:r>
              <a:rPr lang="en" sz="1200">
                <a:solidFill>
                  <a:srgbClr val="F4B400"/>
                </a:solidFill>
                <a:latin typeface="Roboto Mono"/>
                <a:ea typeface="Roboto Mono"/>
                <a:cs typeface="Roboto Mono"/>
                <a:sym typeface="Roboto Mono"/>
              </a:rPr>
              <a:t>0</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next_consumer_record</a:t>
            </a:r>
            <a:r>
              <a:rPr lang="en" sz="1200">
                <a:solidFill>
                  <a:srgbClr val="A3A3A3"/>
                </a:solidFill>
                <a:latin typeface="Roboto Mono"/>
                <a:ea typeface="Roboto Mono"/>
                <a:cs typeface="Roboto Mono"/>
                <a:sym typeface="Roboto Mono"/>
              </a:rPr>
              <a:t>(</a:t>
            </a:r>
            <a:r>
              <a:rPr lang="en" sz="1200">
                <a:solidFill>
                  <a:srgbClr val="F4B400"/>
                </a:solidFill>
                <a:latin typeface="Roboto Mono"/>
                <a:ea typeface="Roboto Mono"/>
                <a:cs typeface="Roboto Mono"/>
                <a:sym typeface="Roboto Mono"/>
              </a:rPr>
              <a:t>0</a:t>
            </a:r>
            <a:r>
              <a:rPr lang="en" sz="1200">
                <a:solidFill>
                  <a:srgbClr val="A3A3A3"/>
                </a:solidFill>
                <a:latin typeface="Roboto Mono"/>
                <a:ea typeface="Roboto Mono"/>
                <a:cs typeface="Roboto Mono"/>
                <a:sym typeface="Roboto Mono"/>
              </a:rPr>
              <a:t>)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7BAAF7"/>
                </a:solidFill>
                <a:latin typeface="Roboto Mono"/>
                <a:ea typeface="Roboto Mono"/>
                <a:cs typeface="Roboto Mono"/>
                <a:sym typeface="Roboto Mono"/>
              </a:rPr>
              <a:t>    inline void</a:t>
            </a:r>
            <a:r>
              <a:rPr lang="en" sz="1200">
                <a:solidFill>
                  <a:srgbClr val="FF8A65"/>
                </a:solidFill>
                <a:latin typeface="Roboto Mono"/>
                <a:ea typeface="Roboto Mono"/>
                <a:cs typeface="Roboto Mono"/>
                <a:sym typeface="Roboto Mono"/>
              </a:rPr>
              <a:t> push</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int64_t</a:t>
            </a:r>
            <a:r>
              <a:rPr lang="en" sz="1200">
                <a:solidFill>
                  <a:srgbClr val="F06292"/>
                </a:solidFill>
                <a:latin typeface="Roboto Mono"/>
                <a:ea typeface="Roboto Mono"/>
                <a:cs typeface="Roboto Mono"/>
                <a:sym typeface="Roboto Mono"/>
              </a:rPr>
              <a:t> record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 noexcept</a:t>
            </a:r>
            <a:r>
              <a:rPr lang="en" sz="1200">
                <a:solidFill>
                  <a:srgbClr val="A3A3A3"/>
                </a:solidFill>
                <a:latin typeface="Roboto Mono"/>
                <a:ea typeface="Roboto Mono"/>
                <a:cs typeface="Roboto Mono"/>
                <a:sym typeface="Roboto Mono"/>
              </a:rPr>
              <a:t>;</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7BAAF7"/>
                </a:solidFill>
                <a:latin typeface="Roboto Mono"/>
                <a:ea typeface="Roboto Mono"/>
                <a:cs typeface="Roboto Mono"/>
                <a:sym typeface="Roboto Mono"/>
              </a:rPr>
              <a:t>    inline int64_t</a:t>
            </a:r>
            <a:r>
              <a:rPr lang="en" sz="1200">
                <a:solidFill>
                  <a:srgbClr val="FF8A65"/>
                </a:solidFill>
                <a:latin typeface="Roboto Mono"/>
                <a:ea typeface="Roboto Mono"/>
                <a:cs typeface="Roboto Mono"/>
                <a:sym typeface="Roboto Mono"/>
              </a:rPr>
              <a:t> pop</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 noexcept</a:t>
            </a:r>
            <a:r>
              <a:rPr lang="en" sz="1200">
                <a:solidFill>
                  <a:srgbClr val="A3A3A3"/>
                </a:solidFill>
                <a:latin typeface="Roboto Mono"/>
                <a:ea typeface="Roboto Mono"/>
                <a:cs typeface="Roboto Mono"/>
                <a:sym typeface="Roboto Mono"/>
              </a:rPr>
              <a:t>;</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AAAAAA"/>
                </a:solidFill>
                <a:latin typeface="Roboto Mono"/>
                <a:ea typeface="Roboto Mono"/>
                <a:cs typeface="Roboto Mono"/>
                <a:sym typeface="Roboto Mono"/>
              </a:rPr>
              <a:t>    /* details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alignas</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cache_line_size</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atomic</a:t>
            </a:r>
            <a:r>
              <a:rPr lang="en" sz="1200">
                <a:solidFill>
                  <a:srgbClr val="7BAAF7"/>
                </a:solidFill>
                <a:latin typeface="Roboto Mono"/>
                <a:ea typeface="Roboto Mono"/>
                <a:cs typeface="Roboto Mono"/>
                <a:sym typeface="Roboto Mono"/>
              </a:rPr>
              <a:t>&lt;</a:t>
            </a:r>
            <a:r>
              <a:rPr lang="en" sz="1200">
                <a:solidFill>
                  <a:srgbClr val="FF8A65"/>
                </a:solidFill>
                <a:latin typeface="Roboto Mono"/>
                <a:ea typeface="Roboto Mono"/>
                <a:cs typeface="Roboto Mono"/>
                <a:sym typeface="Roboto Mono"/>
              </a:rPr>
              <a:t>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size_t&gt;</a:t>
            </a:r>
            <a:r>
              <a:rPr lang="en" sz="1200">
                <a:solidFill>
                  <a:srgbClr val="FFFFFF"/>
                </a:solidFill>
                <a:latin typeface="Roboto Mono"/>
                <a:ea typeface="Roboto Mono"/>
                <a:cs typeface="Roboto Mono"/>
                <a:sym typeface="Roboto Mono"/>
              </a:rPr>
              <a:t> next_producer_record</a:t>
            </a:r>
            <a:r>
              <a:rPr lang="en" sz="1200">
                <a:solidFill>
                  <a:srgbClr val="A3A3A3"/>
                </a:solidFill>
                <a:latin typeface="Roboto Mono"/>
                <a:ea typeface="Roboto Mono"/>
                <a:cs typeface="Roboto Mono"/>
                <a:sym typeface="Roboto Mono"/>
              </a:rPr>
              <a:t>;</a:t>
            </a:r>
            <a:r>
              <a:rPr lang="en" sz="1200">
                <a:solidFill>
                  <a:srgbClr val="AAAAAA"/>
                </a:solidFill>
                <a:latin typeface="Roboto Mono"/>
                <a:ea typeface="Roboto Mono"/>
                <a:cs typeface="Roboto Mono"/>
                <a:sym typeface="Roboto Mono"/>
              </a:rPr>
              <a:t>    // real producer index</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alignas</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cache_line_size</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atomic</a:t>
            </a:r>
            <a:r>
              <a:rPr lang="en" sz="1200">
                <a:solidFill>
                  <a:srgbClr val="7BAAF7"/>
                </a:solidFill>
                <a:latin typeface="Roboto Mono"/>
                <a:ea typeface="Roboto Mono"/>
                <a:cs typeface="Roboto Mono"/>
                <a:sym typeface="Roboto Mono"/>
              </a:rPr>
              <a:t>&lt;</a:t>
            </a:r>
            <a:r>
              <a:rPr lang="en" sz="1200">
                <a:solidFill>
                  <a:srgbClr val="FF8A65"/>
                </a:solidFill>
                <a:latin typeface="Roboto Mono"/>
                <a:ea typeface="Roboto Mono"/>
                <a:cs typeface="Roboto Mono"/>
                <a:sym typeface="Roboto Mono"/>
              </a:rPr>
              <a:t>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size_t&gt;</a:t>
            </a:r>
            <a:r>
              <a:rPr lang="en" sz="1200">
                <a:solidFill>
                  <a:srgbClr val="FFFFFF"/>
                </a:solidFill>
                <a:latin typeface="Roboto Mono"/>
                <a:ea typeface="Roboto Mono"/>
                <a:cs typeface="Roboto Mono"/>
                <a:sym typeface="Roboto Mono"/>
              </a:rPr>
              <a:t> producer_consumer_cache</a:t>
            </a:r>
            <a:r>
              <a:rPr lang="en" sz="1200">
                <a:solidFill>
                  <a:srgbClr val="A3A3A3"/>
                </a:solidFill>
                <a:latin typeface="Roboto Mono"/>
                <a:ea typeface="Roboto Mono"/>
                <a:cs typeface="Roboto Mono"/>
                <a:sym typeface="Roboto Mono"/>
              </a:rPr>
              <a:t>;</a:t>
            </a:r>
            <a:r>
              <a:rPr lang="en" sz="1200">
                <a:solidFill>
                  <a:srgbClr val="AAAAAA"/>
                </a:solidFill>
                <a:latin typeface="Roboto Mono"/>
                <a:ea typeface="Roboto Mono"/>
                <a:cs typeface="Roboto Mono"/>
                <a:sym typeface="Roboto Mono"/>
              </a:rPr>
              <a:t> // cache of consumer for producer</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alignas</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cache_line_size</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atomic</a:t>
            </a:r>
            <a:r>
              <a:rPr lang="en" sz="1200">
                <a:solidFill>
                  <a:srgbClr val="7BAAF7"/>
                </a:solidFill>
                <a:latin typeface="Roboto Mono"/>
                <a:ea typeface="Roboto Mono"/>
                <a:cs typeface="Roboto Mono"/>
                <a:sym typeface="Roboto Mono"/>
              </a:rPr>
              <a:t>&lt;</a:t>
            </a:r>
            <a:r>
              <a:rPr lang="en" sz="1200">
                <a:solidFill>
                  <a:srgbClr val="FF8A65"/>
                </a:solidFill>
                <a:latin typeface="Roboto Mono"/>
                <a:ea typeface="Roboto Mono"/>
                <a:cs typeface="Roboto Mono"/>
                <a:sym typeface="Roboto Mono"/>
              </a:rPr>
              <a:t>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size_t&gt;</a:t>
            </a:r>
            <a:r>
              <a:rPr lang="en" sz="1200">
                <a:solidFill>
                  <a:srgbClr val="FFFFFF"/>
                </a:solidFill>
                <a:latin typeface="Roboto Mono"/>
                <a:ea typeface="Roboto Mono"/>
                <a:cs typeface="Roboto Mono"/>
                <a:sym typeface="Roboto Mono"/>
              </a:rPr>
              <a:t> next_consumer_record</a:t>
            </a:r>
            <a:r>
              <a:rPr lang="en" sz="1200">
                <a:solidFill>
                  <a:srgbClr val="A3A3A3"/>
                </a:solidFill>
                <a:latin typeface="Roboto Mono"/>
                <a:ea typeface="Roboto Mono"/>
                <a:cs typeface="Roboto Mono"/>
                <a:sym typeface="Roboto Mono"/>
              </a:rPr>
              <a:t>;</a:t>
            </a:r>
            <a:r>
              <a:rPr lang="en" sz="1200">
                <a:solidFill>
                  <a:srgbClr val="AAAAAA"/>
                </a:solidFill>
                <a:latin typeface="Roboto Mono"/>
                <a:ea typeface="Roboto Mono"/>
                <a:cs typeface="Roboto Mono"/>
                <a:sym typeface="Roboto Mono"/>
              </a:rPr>
              <a:t>    // real consumer index</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alignas</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cache_line_size</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atomic</a:t>
            </a:r>
            <a:r>
              <a:rPr lang="en" sz="1200">
                <a:solidFill>
                  <a:srgbClr val="7BAAF7"/>
                </a:solidFill>
                <a:latin typeface="Roboto Mono"/>
                <a:ea typeface="Roboto Mono"/>
                <a:cs typeface="Roboto Mono"/>
                <a:sym typeface="Roboto Mono"/>
              </a:rPr>
              <a:t>&lt;</a:t>
            </a:r>
            <a:r>
              <a:rPr lang="en" sz="1200">
                <a:solidFill>
                  <a:srgbClr val="FF8A65"/>
                </a:solidFill>
                <a:latin typeface="Roboto Mono"/>
                <a:ea typeface="Roboto Mono"/>
                <a:cs typeface="Roboto Mono"/>
                <a:sym typeface="Roboto Mono"/>
              </a:rPr>
              <a:t>std</a:t>
            </a:r>
            <a:r>
              <a:rPr lang="en" sz="1200">
                <a:solidFill>
                  <a:srgbClr val="A3A3A3"/>
                </a:solidFill>
                <a:latin typeface="Roboto Mono"/>
                <a:ea typeface="Roboto Mono"/>
                <a:cs typeface="Roboto Mono"/>
                <a:sym typeface="Roboto Mono"/>
              </a:rPr>
              <a:t>::</a:t>
            </a:r>
            <a:r>
              <a:rPr lang="en" sz="1200">
                <a:solidFill>
                  <a:srgbClr val="7BAAF7"/>
                </a:solidFill>
                <a:latin typeface="Roboto Mono"/>
                <a:ea typeface="Roboto Mono"/>
                <a:cs typeface="Roboto Mono"/>
                <a:sym typeface="Roboto Mono"/>
              </a:rPr>
              <a:t>size_t&gt;</a:t>
            </a:r>
            <a:r>
              <a:rPr lang="en" sz="1200">
                <a:solidFill>
                  <a:srgbClr val="FFFFFF"/>
                </a:solidFill>
                <a:latin typeface="Roboto Mono"/>
                <a:ea typeface="Roboto Mono"/>
                <a:cs typeface="Roboto Mono"/>
                <a:sym typeface="Roboto Mono"/>
              </a:rPr>
              <a:t> consumer_producer_cache</a:t>
            </a:r>
            <a:r>
              <a:rPr lang="en" sz="1200">
                <a:solidFill>
                  <a:srgbClr val="A3A3A3"/>
                </a:solidFill>
                <a:latin typeface="Roboto Mono"/>
                <a:ea typeface="Roboto Mono"/>
                <a:cs typeface="Roboto Mono"/>
                <a:sym typeface="Roboto Mono"/>
              </a:rPr>
              <a:t>;</a:t>
            </a:r>
            <a:r>
              <a:rPr lang="en" sz="1200">
                <a:solidFill>
                  <a:srgbClr val="AAAAAA"/>
                </a:solidFill>
                <a:latin typeface="Roboto Mono"/>
                <a:ea typeface="Roboto Mono"/>
                <a:cs typeface="Roboto Mono"/>
                <a:sym typeface="Roboto Mono"/>
              </a:rPr>
              <a:t> // cache of producer for consumer</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200">
                <a:solidFill>
                  <a:srgbClr val="FF8A65"/>
                </a:solidFill>
                <a:latin typeface="Roboto Mono"/>
                <a:ea typeface="Roboto Mono"/>
                <a:cs typeface="Roboto Mono"/>
                <a:sym typeface="Roboto Mono"/>
              </a:rPr>
              <a:t>    alignas</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cache_line_size</a:t>
            </a:r>
            <a:r>
              <a:rPr lang="en" sz="1200">
                <a:solidFill>
                  <a:srgbClr val="A3A3A3"/>
                </a:solidFill>
                <a:latin typeface="Roboto Mono"/>
                <a:ea typeface="Roboto Mono"/>
                <a:cs typeface="Roboto Mono"/>
                <a:sym typeface="Roboto Mono"/>
              </a:rPr>
              <a:t>)</a:t>
            </a:r>
            <a:r>
              <a:rPr lang="en" sz="1200">
                <a:solidFill>
                  <a:srgbClr val="FF8A65"/>
                </a:solidFill>
                <a:latin typeface="Roboto Mono"/>
                <a:ea typeface="Roboto Mono"/>
                <a:cs typeface="Roboto Mono"/>
                <a:sym typeface="Roboto Mono"/>
              </a:rPr>
              <a:t> std</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array</a:t>
            </a:r>
            <a:r>
              <a:rPr lang="en" sz="1200">
                <a:solidFill>
                  <a:srgbClr val="7BAAF7"/>
                </a:solidFill>
                <a:latin typeface="Roboto Mono"/>
                <a:ea typeface="Roboto Mono"/>
                <a:cs typeface="Roboto Mono"/>
                <a:sym typeface="Roboto Mono"/>
              </a:rPr>
              <a:t>&lt;int64_t</a:t>
            </a:r>
            <a:r>
              <a:rPr lang="en" sz="1200">
                <a:solidFill>
                  <a:srgbClr val="A3A3A3"/>
                </a:solidFill>
                <a:latin typeface="Roboto Mono"/>
                <a:ea typeface="Roboto Mono"/>
                <a:cs typeface="Roboto Mono"/>
                <a:sym typeface="Roboto Mono"/>
              </a:rPr>
              <a:t>,</a:t>
            </a:r>
            <a:r>
              <a:rPr lang="en" sz="1200">
                <a:solidFill>
                  <a:srgbClr val="FFFFFF"/>
                </a:solidFill>
                <a:latin typeface="Roboto Mono"/>
                <a:ea typeface="Roboto Mono"/>
                <a:cs typeface="Roboto Mono"/>
                <a:sym typeface="Roboto Mono"/>
              </a:rPr>
              <a:t> capacity</a:t>
            </a:r>
            <a:r>
              <a:rPr lang="en" sz="1200">
                <a:solidFill>
                  <a:srgbClr val="7BAAF7"/>
                </a:solidFill>
                <a:latin typeface="Roboto Mono"/>
                <a:ea typeface="Roboto Mono"/>
                <a:cs typeface="Roboto Mono"/>
                <a:sym typeface="Roboto Mono"/>
              </a:rPr>
              <a:t>&gt;</a:t>
            </a:r>
            <a:r>
              <a:rPr lang="en" sz="1200">
                <a:solidFill>
                  <a:srgbClr val="FFFFFF"/>
                </a:solidFill>
                <a:latin typeface="Roboto Mono"/>
                <a:ea typeface="Roboto Mono"/>
                <a:cs typeface="Roboto Mono"/>
                <a:sym typeface="Roboto Mono"/>
              </a:rPr>
              <a:t> data</a:t>
            </a:r>
            <a:r>
              <a:rPr lang="en" sz="1200">
                <a:solidFill>
                  <a:srgbClr val="A3A3A3"/>
                </a:solidFill>
                <a:latin typeface="Roboto Mono"/>
                <a:ea typeface="Roboto Mono"/>
                <a:cs typeface="Roboto Mono"/>
                <a:sym typeface="Roboto Mono"/>
              </a:rPr>
              <a:t>;</a:t>
            </a:r>
            <a:endParaRPr sz="12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200">
                <a:solidFill>
                  <a:srgbClr val="A3A3A3"/>
                </a:solidFill>
                <a:latin typeface="Roboto Mono"/>
                <a:ea typeface="Roboto Mono"/>
                <a:cs typeface="Roboto Mono"/>
                <a:sym typeface="Roboto Mono"/>
              </a:rPr>
              <a:t>};</a:t>
            </a:r>
            <a:endParaRPr sz="12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200">
              <a:solidFill>
                <a:srgbClr val="7BAAF7"/>
              </a:solidFill>
              <a:latin typeface="Roboto Mono"/>
              <a:ea typeface="Roboto Mono"/>
              <a:cs typeface="Roboto Mono"/>
              <a:sym typeface="Roboto Mono"/>
            </a:endParaRPr>
          </a:p>
        </p:txBody>
      </p:sp>
      <p:sp>
        <p:nvSpPr>
          <p:cNvPr id="1088" name="Google Shape;1088;p14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147"/>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The Final Optimization</a:t>
            </a:r>
            <a:endParaRPr/>
          </a:p>
        </p:txBody>
      </p:sp>
      <p:sp>
        <p:nvSpPr>
          <p:cNvPr id="1095" name="Google Shape;1095;p147"/>
          <p:cNvSpPr txBox="1"/>
          <p:nvPr>
            <p:ph idx="1" type="body"/>
          </p:nvPr>
        </p:nvSpPr>
        <p:spPr>
          <a:xfrm>
            <a:off x="548600" y="1174300"/>
            <a:ext cx="112068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700">
                <a:latin typeface="Roboto Mono"/>
                <a:ea typeface="Roboto Mono"/>
                <a:cs typeface="Roboto Mono"/>
                <a:sym typeface="Roboto Mono"/>
              </a:rPr>
              <a:t> Performance counter stats for 'build/simplesmallfastqueue':</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29735927127      L1-dcache-loads:u</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1798844339      L1-dcache-load-misses:u   #    6.05% of all L1-dcache accesses</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664376080      cache-misses:u            #   32.238 % of all cache refs</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2060853784      cache-references:u</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30.300179622 seconds time elapsed</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34.977956000 seconds user</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rPr lang="en" sz="1700">
                <a:latin typeface="Roboto Mono"/>
                <a:ea typeface="Roboto Mono"/>
                <a:cs typeface="Roboto Mono"/>
                <a:sym typeface="Roboto Mono"/>
              </a:rPr>
              <a:t>       0.683142000 seconds sys</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700">
              <a:latin typeface="Roboto Mono"/>
              <a:ea typeface="Roboto Mono"/>
              <a:cs typeface="Roboto Mono"/>
              <a:sym typeface="Roboto Mono"/>
            </a:endParaRPr>
          </a:p>
        </p:txBody>
      </p:sp>
      <p:sp>
        <p:nvSpPr>
          <p:cNvPr id="1096" name="Google Shape;1096;p14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48"/>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The Final Optimization</a:t>
            </a:r>
            <a:endParaRPr/>
          </a:p>
        </p:txBody>
      </p:sp>
      <p:sp>
        <p:nvSpPr>
          <p:cNvPr id="1103" name="Google Shape;1103;p148"/>
          <p:cNvSpPr txBox="1"/>
          <p:nvPr>
            <p:ph idx="1" type="body"/>
          </p:nvPr>
        </p:nvSpPr>
        <p:spPr>
          <a:xfrm>
            <a:off x="548600" y="1174300"/>
            <a:ext cx="112068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Performance counter stats for 'build/smalloptimqueue':</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87822085858      L1-dcache-loads:u</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4410973235      L1-dcache-load-misses:u   #    5.02% of all L1-dcache accesses</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54422      cache-misses:u            #    0.001 % of all cache refs</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4431111302      cache-references:u</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30.306062641 seconds time elapsed</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56.443693000 seconds user</a:t>
            </a:r>
            <a:endParaRPr sz="1700">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700">
                <a:latin typeface="Roboto Mono"/>
                <a:ea typeface="Roboto Mono"/>
                <a:cs typeface="Roboto Mono"/>
                <a:sym typeface="Roboto Mono"/>
              </a:rPr>
              <a:t>       0.125849000 seconds sys</a:t>
            </a:r>
            <a:endParaRPr sz="1700">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700">
              <a:latin typeface="Roboto Mono"/>
              <a:ea typeface="Roboto Mono"/>
              <a:cs typeface="Roboto Mono"/>
              <a:sym typeface="Roboto Mono"/>
            </a:endParaRPr>
          </a:p>
        </p:txBody>
      </p:sp>
      <p:sp>
        <p:nvSpPr>
          <p:cNvPr id="1104" name="Google Shape;1104;p14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9" name="Shape 1109"/>
        <p:cNvGrpSpPr/>
        <p:nvPr/>
      </p:nvGrpSpPr>
      <p:grpSpPr>
        <a:xfrm>
          <a:off x="0" y="0"/>
          <a:ext cx="0" cy="0"/>
          <a:chOff x="0" y="0"/>
          <a:chExt cx="0" cy="0"/>
        </a:xfrm>
      </p:grpSpPr>
      <p:sp>
        <p:nvSpPr>
          <p:cNvPr id="1110" name="Google Shape;1110;p14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111" name="Google Shape;1111;p149" title="Chart"/>
          <p:cNvPicPr preferRelativeResize="0"/>
          <p:nvPr/>
        </p:nvPicPr>
        <p:blipFill>
          <a:blip r:embed="rId3">
            <a:alphaModFix/>
          </a:blip>
          <a:stretch>
            <a:fillRect/>
          </a:stretch>
        </p:blipFill>
        <p:spPr>
          <a:xfrm>
            <a:off x="1478300" y="550163"/>
            <a:ext cx="9311649" cy="5757675"/>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15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118" name="Google Shape;1118;p150" title="Chart"/>
          <p:cNvPicPr preferRelativeResize="0"/>
          <p:nvPr/>
        </p:nvPicPr>
        <p:blipFill>
          <a:blip r:embed="rId3">
            <a:alphaModFix/>
          </a:blip>
          <a:stretch>
            <a:fillRect/>
          </a:stretch>
        </p:blipFill>
        <p:spPr>
          <a:xfrm>
            <a:off x="1566875" y="628575"/>
            <a:ext cx="9057951" cy="560085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15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125" name="Google Shape;1125;p151" title="Chart"/>
          <p:cNvPicPr preferRelativeResize="0"/>
          <p:nvPr/>
        </p:nvPicPr>
        <p:blipFill>
          <a:blip r:embed="rId3">
            <a:alphaModFix/>
          </a:blip>
          <a:stretch>
            <a:fillRect/>
          </a:stretch>
        </p:blipFill>
        <p:spPr>
          <a:xfrm>
            <a:off x="1571612" y="631525"/>
            <a:ext cx="9048474" cy="5594951"/>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15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132" name="Google Shape;1132;p152" title="Chart"/>
          <p:cNvPicPr preferRelativeResize="0"/>
          <p:nvPr/>
        </p:nvPicPr>
        <p:blipFill>
          <a:blip r:embed="rId3">
            <a:alphaModFix/>
          </a:blip>
          <a:stretch>
            <a:fillRect/>
          </a:stretch>
        </p:blipFill>
        <p:spPr>
          <a:xfrm>
            <a:off x="1573475" y="632662"/>
            <a:ext cx="9044751" cy="5592675"/>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15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139" name="Google Shape;1139;p153" title="Chart"/>
          <p:cNvPicPr preferRelativeResize="0"/>
          <p:nvPr/>
        </p:nvPicPr>
        <p:blipFill>
          <a:blip r:embed="rId3">
            <a:alphaModFix/>
          </a:blip>
          <a:stretch>
            <a:fillRect/>
          </a:stretch>
        </p:blipFill>
        <p:spPr>
          <a:xfrm>
            <a:off x="1486888" y="579125"/>
            <a:ext cx="9217926" cy="5699751"/>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154"/>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The Final Optimization</a:t>
            </a:r>
            <a:endParaRPr/>
          </a:p>
        </p:txBody>
      </p:sp>
      <p:sp>
        <p:nvSpPr>
          <p:cNvPr id="1146" name="Google Shape;1146;p154"/>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For small queue sizes specifically, optimization makes a </a:t>
            </a:r>
            <a:r>
              <a:rPr i="1" lang="en" sz="2400"/>
              <a:t>massive</a:t>
            </a:r>
            <a:r>
              <a:rPr lang="en" sz="2400"/>
              <a:t> difference.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Our queue passes integers, a real world use-case would be pointers.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Decays as data sizes get large.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Never seems to perform noticeably worse.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Optimization doesn’t appear to be implemented by </a:t>
            </a:r>
            <a:r>
              <a:rPr i="1" lang="en" sz="2400"/>
              <a:t>either</a:t>
            </a:r>
            <a:r>
              <a:rPr lang="en" sz="2400"/>
              <a:t> </a:t>
            </a:r>
            <a:r>
              <a:rPr lang="en" sz="2400" u="sng">
                <a:solidFill>
                  <a:schemeClr val="hlink"/>
                </a:solidFill>
                <a:hlinkClick r:id="rId3"/>
              </a:rPr>
              <a:t>folly</a:t>
            </a:r>
            <a:r>
              <a:rPr lang="en" sz="2400"/>
              <a:t> or </a:t>
            </a:r>
            <a:r>
              <a:rPr lang="en" sz="2400" u="sng">
                <a:solidFill>
                  <a:schemeClr val="hlink"/>
                </a:solidFill>
                <a:hlinkClick r:id="rId4"/>
              </a:rPr>
              <a:t>boost</a:t>
            </a:r>
            <a:r>
              <a:rPr lang="en" sz="2400"/>
              <a:t>.</a:t>
            </a:r>
            <a:endParaRPr sz="2400"/>
          </a:p>
        </p:txBody>
      </p:sp>
      <p:sp>
        <p:nvSpPr>
          <p:cNvPr id="1147" name="Google Shape;1147;p15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46">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sp>
        <p:nvSpPr>
          <p:cNvPr id="1153" name="Google Shape;1153;p155"/>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Final Caveats</a:t>
            </a:r>
            <a:endParaRPr/>
          </a:p>
        </p:txBody>
      </p:sp>
      <p:sp>
        <p:nvSpPr>
          <p:cNvPr id="1154" name="Google Shape;1154;p155"/>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This is a data structure that optimizes particularly well.</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Performance diff in this case is </a:t>
            </a:r>
            <a:r>
              <a:rPr i="1" lang="en" sz="2400"/>
              <a:t>massive</a:t>
            </a:r>
            <a:r>
              <a:rPr lang="en" sz="2400"/>
              <a:t> because the data structure is so naturally well aligned with acquire/release semantics.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Often not possible to remove all read-modify-writes.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f</a:t>
            </a:r>
            <a:r>
              <a:rPr lang="en" sz="2400"/>
              <a:t>etch_add and CAS on x86 </a:t>
            </a:r>
            <a:r>
              <a:rPr i="1" lang="en" sz="2400"/>
              <a:t>always</a:t>
            </a:r>
            <a:r>
              <a:rPr lang="en" sz="2400"/>
              <a:t> requires a full fence </a:t>
            </a:r>
            <a:r>
              <a:rPr lang="en" sz="2400"/>
              <a:t>(</a:t>
            </a:r>
            <a:r>
              <a:rPr lang="en" sz="2400">
                <a:solidFill>
                  <a:srgbClr val="7BAAF7"/>
                </a:solidFill>
                <a:latin typeface="Roboto Mono"/>
                <a:ea typeface="Roboto Mono"/>
                <a:cs typeface="Roboto Mono"/>
                <a:sym typeface="Roboto Mono"/>
              </a:rPr>
              <a:t>lock</a:t>
            </a:r>
            <a:r>
              <a:rPr lang="en" sz="2400"/>
              <a:t> prefix), regardless of what you ask for.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Benchmark!</a:t>
            </a:r>
            <a:endParaRPr sz="2400"/>
          </a:p>
        </p:txBody>
      </p:sp>
      <p:sp>
        <p:nvSpPr>
          <p:cNvPr id="1155" name="Google Shape;1155;p15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54">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7"/>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367" name="Google Shape;367;p57"/>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Starting in C++11, we gained a formally defined memory model that includes multiple different “memory orderings”: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Relaxed</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Acquire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Release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Acq/Rel</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Sequentially Consistent</a:t>
            </a:r>
            <a:endParaRPr sz="2400"/>
          </a:p>
        </p:txBody>
      </p:sp>
      <p:sp>
        <p:nvSpPr>
          <p:cNvPr id="368" name="Google Shape;368;p5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7">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156"/>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Surprising Results</a:t>
            </a:r>
            <a:endParaRPr/>
          </a:p>
        </p:txBody>
      </p:sp>
      <p:sp>
        <p:nvSpPr>
          <p:cNvPr id="1162" name="Google Shape;1162;p15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Cache line sizes on my M3 Macbook are 128 bytes long</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Optimum memory alignment in my testing was 64 bytes; No idea why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AppleClang does not have </a:t>
            </a: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latin typeface="Roboto Mono"/>
                <a:ea typeface="Roboto Mono"/>
                <a:cs typeface="Roboto Mono"/>
                <a:sym typeface="Roboto Mono"/>
              </a:rPr>
              <a:t>hardware_destructive_interference_size</a:t>
            </a:r>
            <a:endParaRPr sz="2400"/>
          </a:p>
        </p:txBody>
      </p:sp>
      <p:sp>
        <p:nvSpPr>
          <p:cNvPr id="1163" name="Google Shape;1163;p15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8" name="Shape 1168"/>
        <p:cNvGrpSpPr/>
        <p:nvPr/>
      </p:nvGrpSpPr>
      <p:grpSpPr>
        <a:xfrm>
          <a:off x="0" y="0"/>
          <a:ext cx="0" cy="0"/>
          <a:chOff x="0" y="0"/>
          <a:chExt cx="0" cy="0"/>
        </a:xfrm>
      </p:grpSpPr>
      <p:sp>
        <p:nvSpPr>
          <p:cNvPr id="1169" name="Google Shape;1169;p157"/>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Conclusions</a:t>
            </a:r>
            <a:endParaRPr/>
          </a:p>
        </p:txBody>
      </p:sp>
      <p:sp>
        <p:nvSpPr>
          <p:cNvPr id="1170" name="Google Shape;1170;p157"/>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Using the right model for the job can make a </a:t>
            </a:r>
            <a:r>
              <a:rPr i="1" lang="en" sz="2400"/>
              <a:t>massive</a:t>
            </a:r>
            <a:r>
              <a:rPr lang="en" sz="2400"/>
              <a:t> difference.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Performance can be hard to reason about; sometimes, it yields surprises.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The standard memory models do an </a:t>
            </a:r>
            <a:r>
              <a:rPr i="1" lang="en" sz="2400"/>
              <a:t>excellent</a:t>
            </a:r>
            <a:r>
              <a:rPr lang="en" sz="2400"/>
              <a:t> job of ensuring you “can’t write better yourself.”</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Relaxed atomics can be difficult to reason about, but can be worth it in the right context.</a:t>
            </a:r>
            <a:endParaRPr sz="2400"/>
          </a:p>
        </p:txBody>
      </p:sp>
      <p:sp>
        <p:nvSpPr>
          <p:cNvPr id="1171" name="Google Shape;1171;p15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58"/>
          <p:cNvSpPr txBox="1"/>
          <p:nvPr>
            <p:ph type="title"/>
          </p:nvPr>
        </p:nvSpPr>
        <p:spPr>
          <a:xfrm>
            <a:off x="538762" y="378326"/>
            <a:ext cx="6179400" cy="1028100"/>
          </a:xfrm>
          <a:prstGeom prst="rect">
            <a:avLst/>
          </a:prstGeom>
          <a:noFill/>
          <a:ln>
            <a:noFill/>
          </a:ln>
        </p:spPr>
        <p:txBody>
          <a:bodyPr anchorCtr="0" anchor="t" bIns="0" lIns="0" spcFirstLastPara="1" rIns="0" wrap="square" tIns="0">
            <a:noAutofit/>
          </a:bodyPr>
          <a:lstStyle/>
          <a:p>
            <a:pPr indent="0" lvl="0" marL="0" rtl="0" algn="l">
              <a:lnSpc>
                <a:spcPct val="133333"/>
              </a:lnSpc>
              <a:spcBef>
                <a:spcPts val="0"/>
              </a:spcBef>
              <a:spcAft>
                <a:spcPts val="0"/>
              </a:spcAft>
              <a:buClr>
                <a:schemeClr val="lt1"/>
              </a:buClr>
              <a:buSzPts val="1400"/>
              <a:buFont typeface="Arial"/>
              <a:buNone/>
            </a:pPr>
            <a:r>
              <a:rPr lang="en">
                <a:latin typeface="Arial"/>
                <a:ea typeface="Arial"/>
                <a:cs typeface="Arial"/>
                <a:sym typeface="Arial"/>
              </a:rPr>
              <a:t>Thank you!</a:t>
            </a:r>
            <a:br>
              <a:rPr lang="en">
                <a:latin typeface="Arial"/>
                <a:ea typeface="Arial"/>
                <a:cs typeface="Arial"/>
                <a:sym typeface="Arial"/>
              </a:rPr>
            </a:br>
            <a:endParaRPr>
              <a:latin typeface="Arial"/>
              <a:ea typeface="Arial"/>
              <a:cs typeface="Arial"/>
              <a:sym typeface="Arial"/>
            </a:endParaRPr>
          </a:p>
        </p:txBody>
      </p:sp>
      <p:sp>
        <p:nvSpPr>
          <p:cNvPr id="1178" name="Google Shape;1178;p158"/>
          <p:cNvSpPr txBox="1"/>
          <p:nvPr/>
        </p:nvSpPr>
        <p:spPr>
          <a:xfrm>
            <a:off x="545225" y="1613625"/>
            <a:ext cx="9255900" cy="1015800"/>
          </a:xfrm>
          <a:prstGeom prst="rect">
            <a:avLst/>
          </a:prstGeom>
          <a:solidFill>
            <a:srgbClr val="000000">
              <a:alpha val="49800"/>
            </a:srgbClr>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lang="en" sz="2200" u="sng">
                <a:solidFill>
                  <a:schemeClr val="hlink"/>
                </a:solidFill>
                <a:hlinkClick r:id="rId3"/>
              </a:rPr>
              <a:t>https://techatbloomberg.com/cplusplus</a:t>
            </a:r>
            <a:endParaRPr b="1" i="0" sz="2200" u="sng" cap="none" strike="noStrike">
              <a:solidFill>
                <a:srgbClr val="00B0F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200" u="none" cap="none" strike="noStrike">
              <a:solidFill>
                <a:srgbClr val="00B0F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en" sz="2200" u="sng" cap="none" strike="noStrike">
                <a:solidFill>
                  <a:srgbClr val="00B0F0"/>
                </a:solidFill>
                <a:latin typeface="Arial"/>
                <a:ea typeface="Arial"/>
                <a:cs typeface="Arial"/>
                <a:sym typeface="Arial"/>
                <a:hlinkClick r:id="rId4">
                  <a:extLst>
                    <a:ext uri="{A12FA001-AC4F-418D-AE19-62706E023703}">
                      <ahyp:hlinkClr val="tx"/>
                    </a:ext>
                  </a:extLst>
                </a:hlinkClick>
              </a:rPr>
              <a:t>https://www.bloomberg.com/careers</a:t>
            </a:r>
            <a:endParaRPr b="1" sz="2200" u="sng">
              <a:solidFill>
                <a:srgbClr val="00B0F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8"/>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375" name="Google Shape;375;p58"/>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Why all these different orderings? </a:t>
            </a:r>
            <a:r>
              <a:rPr lang="en" sz="2400"/>
              <a:t>What is this for?</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In a modern SMP machine, all cores are interacting with memory simultaneously</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Each core has its own cache, meaning different cores may have independent copies of the same data</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If operating on shared data, who sees which changes and at what time?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Do different cores even agree on the relative ordering of events?</a:t>
            </a:r>
            <a:endParaRPr sz="2400"/>
          </a:p>
        </p:txBody>
      </p:sp>
      <p:sp>
        <p:nvSpPr>
          <p:cNvPr id="376" name="Google Shape;376;p5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59"/>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383" name="Google Shape;383;p59"/>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Why all these different orderings? What is this for?</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The different orderings of the C++ memory model give fine grained control over this, and bring order to chaos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C++ defines an abstract memory model with several available orderings that give different guarantees about how different threads (cores) will observe events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Vendors and library authors leverage hardware-specific intrinsics to implement and uphold this model</a:t>
            </a:r>
            <a:endParaRPr sz="2400"/>
          </a:p>
        </p:txBody>
      </p:sp>
      <p:sp>
        <p:nvSpPr>
          <p:cNvPr id="384" name="Google Shape;384;p5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60"/>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“Fences” and “Barriers”</a:t>
            </a:r>
            <a:endParaRPr/>
          </a:p>
        </p:txBody>
      </p:sp>
      <p:sp>
        <p:nvSpPr>
          <p:cNvPr id="391" name="Google Shape;391;p60"/>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Modern machines and toolchains can reorder the execution of your code at build, link, and run time.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Optimizer may decide to reorder logically independent operations under the “as-if” rule.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CPU pipeline may decide to reorder instructions based on runtime data dependencies.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Cache coherency protocol (load/store buffers) may cause loads and stores to be observed in different orders by different threads/cores. Runtime order can appear to violate common-sense causality.</a:t>
            </a:r>
            <a:endParaRPr sz="2400"/>
          </a:p>
        </p:txBody>
      </p:sp>
      <p:sp>
        <p:nvSpPr>
          <p:cNvPr id="392" name="Google Shape;392;p6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1"/>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“Fences” and “Barriers”</a:t>
            </a:r>
            <a:endParaRPr/>
          </a:p>
        </p:txBody>
      </p:sp>
      <p:sp>
        <p:nvSpPr>
          <p:cNvPr id="399" name="Google Shape;399;p61"/>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“Memory fences” or “barriers” are the lowest order primitive used to constrain these reorderings.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Multiple types of fences: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Compiler fence: exists purely for the build toolchain, does not emit instructions. Prevents toolchain from reordering operations.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Runtime fence: runtime opcodes to constrain the CPU pipeline/memory subsystem. Prevents the hardware from reordering operations.</a:t>
            </a:r>
            <a:endParaRPr sz="2400"/>
          </a:p>
        </p:txBody>
      </p:sp>
      <p:sp>
        <p:nvSpPr>
          <p:cNvPr id="400" name="Google Shape;400;p6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2"/>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“Fences” and “Barriers”</a:t>
            </a:r>
            <a:endParaRPr/>
          </a:p>
        </p:txBody>
      </p:sp>
      <p:sp>
        <p:nvSpPr>
          <p:cNvPr id="407" name="Google Shape;407;p62"/>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“Memory fences” or “barriers” are the lowest order primitive used to constrain these reorderings.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Multiple types of fences: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Store fence: Forbids reordering of memory stores across the fence.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Load fence: Forbids reordered of memory loads across the fence.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Combined/full fence: Forbids any reordering across the fence.</a:t>
            </a:r>
            <a:endParaRPr sz="2400"/>
          </a:p>
        </p:txBody>
      </p:sp>
      <p:sp>
        <p:nvSpPr>
          <p:cNvPr id="408" name="Google Shape;408;p6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6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415" name="Google Shape;415;p63" title="081d58e5-b3bc-483c-865d-b9010670ca21.png"/>
          <p:cNvPicPr preferRelativeResize="0"/>
          <p:nvPr/>
        </p:nvPicPr>
        <p:blipFill>
          <a:blip r:embed="rId3">
            <a:alphaModFix/>
          </a:blip>
          <a:stretch>
            <a:fillRect/>
          </a:stretch>
        </p:blipFill>
        <p:spPr>
          <a:xfrm>
            <a:off x="1804800" y="568300"/>
            <a:ext cx="8582100" cy="5721400"/>
          </a:xfrm>
          <a:prstGeom prst="rect">
            <a:avLst/>
          </a:prstGeom>
          <a:noFill/>
          <a:ln>
            <a:noFill/>
          </a:ln>
        </p:spPr>
      </p:pic>
      <p:sp>
        <p:nvSpPr>
          <p:cNvPr id="416" name="Google Shape;416;p63"/>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64"/>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23" name="Google Shape;423;p64"/>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Sequential Consistency</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There exists a total ordering of all sequentially consistent operations that </a:t>
            </a:r>
            <a:r>
              <a:rPr i="1" lang="en" sz="2400"/>
              <a:t>all</a:t>
            </a:r>
            <a:r>
              <a:rPr lang="en" sz="2400"/>
              <a:t> threads agree upon.</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Transitive visibility of operations is preserved; program appears to uphold expected causal relationships around all seq/cst operations, for all threads.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Default behavior.</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Slowest behavior.</a:t>
            </a:r>
            <a:endParaRPr sz="2400"/>
          </a:p>
        </p:txBody>
      </p:sp>
      <p:sp>
        <p:nvSpPr>
          <p:cNvPr id="424" name="Google Shape;424;p6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5"/>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31" name="Google Shape;431;p65"/>
          <p:cNvSpPr txBox="1"/>
          <p:nvPr>
            <p:ph idx="1" type="body"/>
          </p:nvPr>
        </p:nvSpPr>
        <p:spPr>
          <a:xfrm>
            <a:off x="548598" y="1174300"/>
            <a:ext cx="108603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&lt;atomic&gt;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&lt;thread&gt;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&lt;vector&gt;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&lt;int&gt;</a:t>
            </a:r>
            <a:r>
              <a:rPr lang="en" sz="1600">
                <a:solidFill>
                  <a:srgbClr val="FFFFFF"/>
                </a:solidFill>
                <a:latin typeface="Roboto Mono"/>
                <a:ea typeface="Roboto Mono"/>
                <a:cs typeface="Roboto Mono"/>
                <a:sym typeface="Roboto Mono"/>
              </a:rPr>
              <a:t> a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b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c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Operations are atomic, and all threads agree on the order</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in which the increments happen, even between separate variables.</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int</a:t>
            </a:r>
            <a:r>
              <a:rPr lang="en" sz="1600">
                <a:solidFill>
                  <a:srgbClr val="FF8A65"/>
                </a:solidFill>
                <a:latin typeface="Roboto Mono"/>
                <a:ea typeface="Roboto Mono"/>
                <a:cs typeface="Roboto Mono"/>
                <a:sym typeface="Roboto Mono"/>
              </a:rPr>
              <a:t> main</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vector</a:t>
            </a:r>
            <a:r>
              <a:rPr lang="en" sz="1600">
                <a:solidFill>
                  <a:srgbClr val="7BAAF7"/>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jthread</a:t>
            </a:r>
            <a:r>
              <a:rPr lang="en" sz="1600">
                <a:solidFill>
                  <a:srgbClr val="7BAAF7"/>
                </a:solidFill>
                <a:latin typeface="Roboto Mono"/>
                <a:ea typeface="Roboto Mono"/>
                <a:cs typeface="Roboto Mono"/>
                <a:sym typeface="Roboto Mono"/>
              </a:rPr>
              <a:t>&gt;</a:t>
            </a:r>
            <a:r>
              <a:rPr lang="en" sz="1600">
                <a:solidFill>
                  <a:srgbClr val="FFFFFF"/>
                </a:solidFill>
                <a:latin typeface="Roboto Mono"/>
                <a:ea typeface="Roboto Mono"/>
                <a:cs typeface="Roboto Mono"/>
                <a:sym typeface="Roboto Mono"/>
              </a:rPr>
              <a:t> ts</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ts</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emplace_back</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a</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b</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a:t>
            </a:r>
            <a:r>
              <a:rPr lang="en" sz="1600">
                <a:solidFill>
                  <a:srgbClr val="A3A3A3"/>
                </a:solidFill>
                <a:latin typeface="Roboto Mono"/>
                <a:ea typeface="Roboto Mono"/>
                <a:cs typeface="Roboto Mono"/>
                <a:sym typeface="Roboto Mono"/>
              </a:rPr>
              <a:t>; }); </a:t>
            </a:r>
            <a:r>
              <a:rPr lang="en" sz="1600">
                <a:solidFill>
                  <a:srgbClr val="AAAAAA"/>
                </a:solidFill>
                <a:latin typeface="Roboto Mono"/>
                <a:ea typeface="Roboto Mono"/>
                <a:cs typeface="Roboto Mono"/>
                <a:sym typeface="Roboto Mono"/>
              </a:rPr>
              <a:t>// each increment issues a full fence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ts</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emplace_back</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b</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a</a:t>
            </a:r>
            <a:r>
              <a:rPr lang="en" sz="1600">
                <a:solidFill>
                  <a:srgbClr val="A3A3A3"/>
                </a:solidFill>
                <a:latin typeface="Roboto Mono"/>
                <a:ea typeface="Roboto Mono"/>
                <a:cs typeface="Roboto Mono"/>
                <a:sym typeface="Roboto Mono"/>
              </a:rPr>
              <a:t>; }); </a:t>
            </a:r>
            <a:r>
              <a:rPr lang="en" sz="1600">
                <a:solidFill>
                  <a:srgbClr val="AAAAAA"/>
                </a:solidFill>
                <a:latin typeface="Roboto Mono"/>
                <a:ea typeface="Roboto Mono"/>
                <a:cs typeface="Roboto Mono"/>
                <a:sym typeface="Roboto Mono"/>
              </a:rPr>
              <a:t>// each increment issues a full fence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ts</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emplace_back</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a</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b</a:t>
            </a:r>
            <a:r>
              <a:rPr lang="en" sz="1600">
                <a:solidFill>
                  <a:srgbClr val="A3A3A3"/>
                </a:solidFill>
                <a:latin typeface="Roboto Mono"/>
                <a:ea typeface="Roboto Mono"/>
                <a:cs typeface="Roboto Mono"/>
                <a:sym typeface="Roboto Mono"/>
              </a:rPr>
              <a:t>; }); </a:t>
            </a:r>
            <a:r>
              <a:rPr lang="en" sz="1600">
                <a:solidFill>
                  <a:srgbClr val="AAAAAA"/>
                </a:solidFill>
                <a:latin typeface="Roboto Mono"/>
                <a:ea typeface="Roboto Mono"/>
                <a:cs typeface="Roboto Mono"/>
                <a:sym typeface="Roboto Mono"/>
              </a:rPr>
              <a:t>// each increment issues a full fence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A3A3A3"/>
              </a:solidFill>
              <a:latin typeface="Roboto Mono"/>
              <a:ea typeface="Roboto Mono"/>
              <a:cs typeface="Roboto Mono"/>
              <a:sym typeface="Roboto Mono"/>
            </a:endParaRPr>
          </a:p>
        </p:txBody>
      </p:sp>
      <p:sp>
        <p:nvSpPr>
          <p:cNvPr id="432" name="Google Shape;432;p6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8"/>
          <p:cNvSpPr txBox="1"/>
          <p:nvPr>
            <p:ph type="title"/>
          </p:nvPr>
        </p:nvSpPr>
        <p:spPr>
          <a:xfrm>
            <a:off x="538762" y="378325"/>
            <a:ext cx="9424200" cy="26409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700"/>
              <a:buFont typeface="Arial"/>
              <a:buNone/>
            </a:pPr>
            <a:r>
              <a:rPr lang="en" sz="5400"/>
              <a:t>Beyond Sequential Consistency</a:t>
            </a:r>
            <a:endParaRPr sz="5400"/>
          </a:p>
        </p:txBody>
      </p:sp>
      <p:sp>
        <p:nvSpPr>
          <p:cNvPr id="293" name="Google Shape;293;p48"/>
          <p:cNvSpPr txBox="1"/>
          <p:nvPr>
            <p:ph idx="1" type="body"/>
          </p:nvPr>
        </p:nvSpPr>
        <p:spPr>
          <a:xfrm>
            <a:off x="538750" y="3019225"/>
            <a:ext cx="3095100" cy="1847100"/>
          </a:xfrm>
          <a:prstGeom prst="rect">
            <a:avLst/>
          </a:prstGeom>
          <a:solidFill>
            <a:srgbClr val="000000">
              <a:alpha val="49800"/>
            </a:srgbClr>
          </a:solidFill>
          <a:effectLst>
            <a:outerShdw blurRad="57150" rotWithShape="0" algn="bl" dir="5400000" dist="19050">
              <a:srgbClr val="000000">
                <a:alpha val="50000"/>
              </a:srgbClr>
            </a:outerShdw>
          </a:effectLst>
        </p:spPr>
        <p:txBody>
          <a:bodyPr anchorCtr="0" anchor="t" bIns="0" lIns="0" spcFirstLastPara="1" rIns="0" wrap="square" tIns="0">
            <a:spAutoFit/>
          </a:bodyPr>
          <a:lstStyle/>
          <a:p>
            <a:pPr indent="0" lvl="0" marL="0" rtl="0" algn="l">
              <a:spcBef>
                <a:spcPts val="0"/>
              </a:spcBef>
              <a:spcAft>
                <a:spcPts val="0"/>
              </a:spcAft>
              <a:buClr>
                <a:schemeClr val="dk1"/>
              </a:buClr>
              <a:buFont typeface="Arial"/>
              <a:buNone/>
            </a:pPr>
            <a:r>
              <a:rPr lang="en" sz="2400"/>
              <a:t>C++Now 2025</a:t>
            </a:r>
            <a:endParaRPr b="0" sz="2400">
              <a:solidFill>
                <a:schemeClr val="dk1"/>
              </a:solidFill>
            </a:endParaRPr>
          </a:p>
          <a:p>
            <a:pPr indent="0" lvl="0" marL="0" rtl="0" algn="l">
              <a:spcBef>
                <a:spcPts val="0"/>
              </a:spcBef>
              <a:spcAft>
                <a:spcPts val="0"/>
              </a:spcAft>
              <a:buClr>
                <a:schemeClr val="dk1"/>
              </a:buClr>
              <a:buFont typeface="Arial"/>
              <a:buNone/>
            </a:pPr>
            <a:r>
              <a:rPr lang="en" sz="2400"/>
              <a:t>May 1, 2025</a:t>
            </a:r>
            <a:br>
              <a:rPr lang="en" sz="2400"/>
            </a:br>
            <a:endParaRPr sz="2400"/>
          </a:p>
          <a:p>
            <a:pPr indent="0" lvl="0" marL="0" rtl="0" algn="l">
              <a:spcBef>
                <a:spcPts val="0"/>
              </a:spcBef>
              <a:spcAft>
                <a:spcPts val="0"/>
              </a:spcAft>
              <a:buClr>
                <a:schemeClr val="dk1"/>
              </a:buClr>
              <a:buSzPts val="2700"/>
              <a:buFont typeface="Arial"/>
              <a:buNone/>
            </a:pPr>
            <a:r>
              <a:rPr lang="en" sz="2400"/>
              <a:t>Christopher Fretz</a:t>
            </a:r>
            <a:endParaRPr sz="2400"/>
          </a:p>
          <a:p>
            <a:pPr indent="0" lvl="0" marL="0" rtl="0" algn="l">
              <a:spcBef>
                <a:spcPts val="0"/>
              </a:spcBef>
              <a:spcAft>
                <a:spcPts val="0"/>
              </a:spcAft>
              <a:buClr>
                <a:schemeClr val="dk1"/>
              </a:buClr>
              <a:buSzPts val="2700"/>
              <a:buFont typeface="Arial"/>
              <a:buNone/>
            </a:pPr>
            <a:r>
              <a:rPr lang="en" sz="2400"/>
              <a:t>Senior C++ Engineer</a:t>
            </a:r>
            <a:endParaRPr sz="2400"/>
          </a:p>
        </p:txBody>
      </p:sp>
      <p:sp>
        <p:nvSpPr>
          <p:cNvPr id="294" name="Google Shape;294;p4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6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439" name="Google Shape;439;p66" title="402686fa-0744-480d-a2d7-6a6f4ca6e0ac.png"/>
          <p:cNvPicPr preferRelativeResize="0"/>
          <p:nvPr/>
        </p:nvPicPr>
        <p:blipFill>
          <a:blip r:embed="rId3">
            <a:alphaModFix/>
          </a:blip>
          <a:stretch>
            <a:fillRect/>
          </a:stretch>
        </p:blipFill>
        <p:spPr>
          <a:xfrm>
            <a:off x="1804800" y="568300"/>
            <a:ext cx="8582100" cy="5721400"/>
          </a:xfrm>
          <a:prstGeom prst="rect">
            <a:avLst/>
          </a:prstGeom>
          <a:noFill/>
          <a:ln>
            <a:noFill/>
          </a:ln>
        </p:spPr>
      </p:pic>
      <p:sp>
        <p:nvSpPr>
          <p:cNvPr id="440" name="Google Shape;440;p66"/>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67"/>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47" name="Google Shape;447;p67"/>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Acquire/Release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Acquire/release usage on a specific atomic variable sets up a synchronization point between different threads.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If thread A stores into variable X with release ordering, and thread B loads that variable with acquire ordering, it is guaranteed that B can see all transitive stores that were visible to A at the time it made the store into X.</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It is said that thread B “synchronizes with” thread A.</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No guarantees are given for threads that don’t synchronize in this way.</a:t>
            </a:r>
            <a:endParaRPr sz="2400"/>
          </a:p>
        </p:txBody>
      </p:sp>
      <p:sp>
        <p:nvSpPr>
          <p:cNvPr id="448" name="Google Shape;448;p6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8"/>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55" name="Google Shape;455;p68"/>
          <p:cNvSpPr txBox="1"/>
          <p:nvPr>
            <p:ph idx="1" type="body"/>
          </p:nvPr>
        </p:nvSpPr>
        <p:spPr>
          <a:xfrm>
            <a:off x="548598" y="1174300"/>
            <a:ext cx="111609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include</a:t>
            </a:r>
            <a:r>
              <a:rPr lang="en" sz="1500">
                <a:solidFill>
                  <a:srgbClr val="57BB8A"/>
                </a:solidFill>
                <a:latin typeface="Roboto Mono"/>
                <a:ea typeface="Roboto Mono"/>
                <a:cs typeface="Roboto Mono"/>
                <a:sym typeface="Roboto Mono"/>
              </a:rPr>
              <a:t> &lt;atomic&gt;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include</a:t>
            </a:r>
            <a:r>
              <a:rPr lang="en" sz="1500">
                <a:solidFill>
                  <a:srgbClr val="57BB8A"/>
                </a:solidFill>
                <a:latin typeface="Roboto Mono"/>
                <a:ea typeface="Roboto Mono"/>
                <a:cs typeface="Roboto Mono"/>
                <a:sym typeface="Roboto Mono"/>
              </a:rPr>
              <a:t> &lt;cassert&gt;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bool</a:t>
            </a:r>
            <a:r>
              <a:rPr lang="en" sz="1500">
                <a:solidFill>
                  <a:srgbClr val="FFFFFF"/>
                </a:solidFill>
                <a:latin typeface="Roboto Mono"/>
                <a:ea typeface="Roboto Mono"/>
                <a:cs typeface="Roboto Mono"/>
                <a:sym typeface="Roboto Mono"/>
              </a:rPr>
              <a:t> non</a:t>
            </a:r>
            <a:r>
              <a:rPr lang="en" sz="1500">
                <a:solidFill>
                  <a:srgbClr val="FFFFFF"/>
                </a:solidFill>
                <a:latin typeface="Roboto Mono"/>
                <a:ea typeface="Roboto Mono"/>
                <a:cs typeface="Roboto Mono"/>
                <a:sym typeface="Roboto Mono"/>
              </a:rPr>
              <a:t>_</a:t>
            </a:r>
            <a:r>
              <a:rPr lang="en" sz="1500">
                <a:solidFill>
                  <a:srgbClr val="FFFFFF"/>
                </a:solidFill>
                <a:latin typeface="Roboto Mono"/>
                <a:ea typeface="Roboto Mono"/>
                <a:cs typeface="Roboto Mono"/>
                <a:sym typeface="Roboto Mono"/>
              </a:rPr>
              <a:t>atomic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false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atomic</a:t>
            </a:r>
            <a:r>
              <a:rPr lang="en" sz="1500">
                <a:solidFill>
                  <a:srgbClr val="7BAAF7"/>
                </a:solidFill>
                <a:latin typeface="Roboto Mono"/>
                <a:ea typeface="Roboto Mono"/>
                <a:cs typeface="Roboto Mono"/>
                <a:sym typeface="Roboto Mono"/>
              </a:rPr>
              <a:t>&lt;bool&gt;</a:t>
            </a:r>
            <a:r>
              <a:rPr lang="en" sz="1500">
                <a:solidFill>
                  <a:srgbClr val="FFFFFF"/>
                </a:solidFill>
                <a:latin typeface="Roboto Mono"/>
                <a:ea typeface="Roboto Mono"/>
                <a:cs typeface="Roboto Mono"/>
                <a:sym typeface="Roboto Mono"/>
              </a:rPr>
              <a:t> atomic </a:t>
            </a:r>
            <a:r>
              <a:rPr lang="en" sz="1500">
                <a:solidFill>
                  <a:srgbClr val="A3A3A3"/>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false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void</a:t>
            </a:r>
            <a:r>
              <a:rPr lang="en" sz="1500">
                <a:solidFill>
                  <a:srgbClr val="FF8A65"/>
                </a:solidFill>
                <a:latin typeface="Roboto Mono"/>
                <a:ea typeface="Roboto Mono"/>
                <a:cs typeface="Roboto Mono"/>
                <a:sym typeface="Roboto Mono"/>
              </a:rPr>
              <a:t> producer_thread</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non_atomic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true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atomic</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store</a:t>
            </a:r>
            <a:r>
              <a:rPr lang="en" sz="1500">
                <a:solidFill>
                  <a:srgbClr val="A3A3A3"/>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true</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release</a:t>
            </a:r>
            <a:r>
              <a:rPr lang="en" sz="1500">
                <a:solidFill>
                  <a:srgbClr val="A3A3A3"/>
                </a:solidFill>
                <a:latin typeface="Roboto Mono"/>
                <a:ea typeface="Roboto Mono"/>
                <a:cs typeface="Roboto Mono"/>
                <a:sym typeface="Roboto Mono"/>
              </a:rPr>
              <a:t>);</a:t>
            </a:r>
            <a:r>
              <a:rPr lang="en" sz="1500">
                <a:solidFill>
                  <a:srgbClr val="AAAAAA"/>
                </a:solidFill>
                <a:latin typeface="Roboto Mono"/>
                <a:ea typeface="Roboto Mono"/>
                <a:cs typeface="Roboto Mono"/>
                <a:sym typeface="Roboto Mono"/>
              </a:rPr>
              <a:t> // Store fence. Store cannot move below this.</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void</a:t>
            </a:r>
            <a:r>
              <a:rPr lang="en" sz="1500">
                <a:solidFill>
                  <a:srgbClr val="FF8A65"/>
                </a:solidFill>
                <a:latin typeface="Roboto Mono"/>
                <a:ea typeface="Roboto Mono"/>
                <a:cs typeface="Roboto Mono"/>
                <a:sym typeface="Roboto Mono"/>
              </a:rPr>
              <a:t> consumer_thread</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if</a:t>
            </a:r>
            <a:r>
              <a:rPr lang="en" sz="1500">
                <a:solidFill>
                  <a:srgbClr val="A3A3A3"/>
                </a:solidFill>
                <a:latin typeface="Roboto Mono"/>
                <a:ea typeface="Roboto Mono"/>
                <a:cs typeface="Roboto Mono"/>
                <a:sym typeface="Roboto Mono"/>
              </a:rPr>
              <a:t> (</a:t>
            </a:r>
            <a:r>
              <a:rPr lang="en" sz="1500">
                <a:solidFill>
                  <a:srgbClr val="FFFFFF"/>
                </a:solidFill>
                <a:latin typeface="Roboto Mono"/>
                <a:ea typeface="Roboto Mono"/>
                <a:cs typeface="Roboto Mono"/>
                <a:sym typeface="Roboto Mono"/>
              </a:rPr>
              <a:t>atomic</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load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acquire</a:t>
            </a:r>
            <a:r>
              <a:rPr lang="en" sz="1500">
                <a:solidFill>
                  <a:srgbClr val="A3A3A3"/>
                </a:solidFill>
                <a:latin typeface="Roboto Mono"/>
                <a:ea typeface="Roboto Mono"/>
                <a:cs typeface="Roboto Mono"/>
                <a:sym typeface="Roboto Mono"/>
              </a:rPr>
              <a:t>)) {</a:t>
            </a:r>
            <a:r>
              <a:rPr lang="en" sz="1500">
                <a:solidFill>
                  <a:srgbClr val="AAAAAA"/>
                </a:solidFill>
                <a:latin typeface="Roboto Mono"/>
                <a:ea typeface="Roboto Mono"/>
                <a:cs typeface="Roboto Mono"/>
                <a:sym typeface="Roboto Mono"/>
              </a:rPr>
              <a:t> // Load fence. Load cannot move above this.</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a:t>
            </a:r>
            <a:r>
              <a:rPr lang="en" sz="1500">
                <a:solidFill>
                  <a:srgbClr val="FF8A65"/>
                </a:solidFill>
                <a:latin typeface="Roboto Mono"/>
                <a:ea typeface="Roboto Mono"/>
                <a:cs typeface="Roboto Mono"/>
                <a:sym typeface="Roboto Mono"/>
              </a:rPr>
              <a:t>a</a:t>
            </a:r>
            <a:r>
              <a:rPr lang="en" sz="1500">
                <a:solidFill>
                  <a:srgbClr val="FF8A65"/>
                </a:solidFill>
                <a:latin typeface="Roboto Mono"/>
                <a:ea typeface="Roboto Mono"/>
                <a:cs typeface="Roboto Mono"/>
                <a:sym typeface="Roboto Mono"/>
              </a:rPr>
              <a:t>ssert</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non_atomic</a:t>
            </a:r>
            <a:r>
              <a:rPr lang="en" sz="1500">
                <a:solidFill>
                  <a:srgbClr val="A3A3A3"/>
                </a:solidFill>
                <a:latin typeface="Roboto Mono"/>
                <a:ea typeface="Roboto Mono"/>
                <a:cs typeface="Roboto Mono"/>
                <a:sym typeface="Roboto Mono"/>
              </a:rPr>
              <a:t>);</a:t>
            </a:r>
            <a:r>
              <a:rPr lang="en" sz="1500">
                <a:solidFill>
                  <a:srgbClr val="AAAAAA"/>
                </a:solidFill>
                <a:latin typeface="Roboto Mono"/>
                <a:ea typeface="Roboto Mono"/>
                <a:cs typeface="Roboto Mono"/>
                <a:sym typeface="Roboto Mono"/>
              </a:rPr>
              <a:t> // Guaranteed if executed</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rgbClr val="A3A3A3"/>
              </a:solidFill>
              <a:latin typeface="Roboto Mono"/>
              <a:ea typeface="Roboto Mono"/>
              <a:cs typeface="Roboto Mono"/>
              <a:sym typeface="Roboto Mono"/>
            </a:endParaRPr>
          </a:p>
        </p:txBody>
      </p:sp>
      <p:sp>
        <p:nvSpPr>
          <p:cNvPr id="456" name="Google Shape;456;p6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grpSp>
        <p:nvGrpSpPr>
          <p:cNvPr id="457" name="Google Shape;457;p68"/>
          <p:cNvGrpSpPr/>
          <p:nvPr/>
        </p:nvGrpSpPr>
        <p:grpSpPr>
          <a:xfrm>
            <a:off x="889000" y="3880550"/>
            <a:ext cx="5561100" cy="180900"/>
            <a:chOff x="889000" y="3880550"/>
            <a:chExt cx="5561100" cy="180900"/>
          </a:xfrm>
        </p:grpSpPr>
        <p:sp>
          <p:nvSpPr>
            <p:cNvPr id="458" name="Google Shape;458;p68"/>
            <p:cNvSpPr/>
            <p:nvPr/>
          </p:nvSpPr>
          <p:spPr>
            <a:xfrm>
              <a:off x="926800" y="3880550"/>
              <a:ext cx="5485500" cy="378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9" name="Google Shape;459;p68"/>
            <p:cNvSpPr/>
            <p:nvPr/>
          </p:nvSpPr>
          <p:spPr>
            <a:xfrm>
              <a:off x="6412300" y="3880550"/>
              <a:ext cx="37800" cy="180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0" name="Google Shape;460;p68"/>
            <p:cNvSpPr/>
            <p:nvPr/>
          </p:nvSpPr>
          <p:spPr>
            <a:xfrm>
              <a:off x="889000" y="3880550"/>
              <a:ext cx="37800" cy="180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461" name="Google Shape;461;p68"/>
          <p:cNvGrpSpPr/>
          <p:nvPr/>
        </p:nvGrpSpPr>
        <p:grpSpPr>
          <a:xfrm flipH="1" rot="10800000">
            <a:off x="1290615" y="5066425"/>
            <a:ext cx="4805347" cy="180900"/>
            <a:chOff x="889000" y="3880550"/>
            <a:chExt cx="5561100" cy="180900"/>
          </a:xfrm>
        </p:grpSpPr>
        <p:sp>
          <p:nvSpPr>
            <p:cNvPr id="462" name="Google Shape;462;p68"/>
            <p:cNvSpPr/>
            <p:nvPr/>
          </p:nvSpPr>
          <p:spPr>
            <a:xfrm>
              <a:off x="926800" y="3880550"/>
              <a:ext cx="5485500" cy="378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3" name="Google Shape;463;p68"/>
            <p:cNvSpPr/>
            <p:nvPr/>
          </p:nvSpPr>
          <p:spPr>
            <a:xfrm>
              <a:off x="6412300" y="3880550"/>
              <a:ext cx="37800" cy="180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4" name="Google Shape;464;p68"/>
            <p:cNvSpPr/>
            <p:nvPr/>
          </p:nvSpPr>
          <p:spPr>
            <a:xfrm>
              <a:off x="889000" y="3880550"/>
              <a:ext cx="37800" cy="180900"/>
            </a:xfrm>
            <a:prstGeom prst="rect">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10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471" name="Google Shape;471;p69" title="32b921d7-db0a-42e5-af9c-5a17ca3e9265.png"/>
          <p:cNvPicPr preferRelativeResize="0"/>
          <p:nvPr/>
        </p:nvPicPr>
        <p:blipFill>
          <a:blip r:embed="rId3">
            <a:alphaModFix/>
          </a:blip>
          <a:stretch>
            <a:fillRect/>
          </a:stretch>
        </p:blipFill>
        <p:spPr>
          <a:xfrm>
            <a:off x="1804800" y="568300"/>
            <a:ext cx="8582100" cy="5721400"/>
          </a:xfrm>
          <a:prstGeom prst="rect">
            <a:avLst/>
          </a:prstGeom>
          <a:noFill/>
          <a:ln>
            <a:noFill/>
          </a:ln>
        </p:spPr>
      </p:pic>
      <p:sp>
        <p:nvSpPr>
          <p:cNvPr id="472" name="Google Shape;472;p69"/>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0"/>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79" name="Google Shape;479;p70"/>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Relaxed</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Only guarantees atomicity (no thread can see a partial write) and modification order</a:t>
            </a:r>
            <a:endParaRPr sz="2400"/>
          </a:p>
          <a:p>
            <a:pPr indent="0" lvl="0" marL="0" rtl="0" algn="l">
              <a:spcBef>
                <a:spcPts val="0"/>
              </a:spcBef>
              <a:spcAft>
                <a:spcPts val="0"/>
              </a:spcAft>
              <a:buNone/>
            </a:pPr>
            <a:r>
              <a:t/>
            </a:r>
            <a:endParaRPr sz="2400"/>
          </a:p>
          <a:p>
            <a:pPr indent="-393700" lvl="2" marL="1549400" rtl="0" algn="l">
              <a:spcBef>
                <a:spcPts val="0"/>
              </a:spcBef>
              <a:spcAft>
                <a:spcPts val="0"/>
              </a:spcAft>
              <a:buSzPts val="2400"/>
              <a:buChar char="•"/>
            </a:pPr>
            <a:r>
              <a:rPr lang="en" sz="2400"/>
              <a:t>“Modification order” gives a total ordering of writes to that one variable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No guarantees whatsoever in terms of ordering or visibility with other reads/writes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Establishes neither a runtime fence nor a compiler barrier, and can therefore be reordered arbitrarily at compile or run time</a:t>
            </a:r>
            <a:endParaRPr sz="2400"/>
          </a:p>
        </p:txBody>
      </p:sp>
      <p:sp>
        <p:nvSpPr>
          <p:cNvPr id="480" name="Google Shape;480;p7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71"/>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87" name="Google Shape;487;p71"/>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&lt;atomic&gt;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&lt;iostream&gt;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&lt;int&gt;</a:t>
            </a:r>
            <a:r>
              <a:rPr lang="en" sz="1600">
                <a:solidFill>
                  <a:srgbClr val="FFFFFF"/>
                </a:solidFill>
                <a:latin typeface="Roboto Mono"/>
                <a:ea typeface="Roboto Mono"/>
                <a:cs typeface="Roboto Mono"/>
                <a:sym typeface="Roboto Mono"/>
              </a:rPr>
              <a:t> one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two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thread_a</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auto</a:t>
            </a:r>
            <a:r>
              <a:rPr lang="en" sz="1600">
                <a:solidFill>
                  <a:srgbClr val="FFFFFF"/>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loadtwo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"loadtwo is: "</a:t>
            </a:r>
            <a:r>
              <a:rPr lang="en" sz="1600">
                <a:solidFill>
                  <a:srgbClr val="7BAAF7"/>
                </a:solidFill>
                <a:latin typeface="Roboto Mono"/>
                <a:ea typeface="Roboto Mono"/>
                <a:cs typeface="Roboto Mono"/>
                <a:sym typeface="Roboto Mono"/>
              </a:rPr>
              <a:t> &lt;&lt;</a:t>
            </a:r>
            <a:r>
              <a:rPr lang="en" sz="1600">
                <a:solidFill>
                  <a:srgbClr val="FFFFFF"/>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thread_b</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auto</a:t>
            </a:r>
            <a:r>
              <a:rPr lang="en" sz="1600">
                <a:solidFill>
                  <a:srgbClr val="FFFFFF"/>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42</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"loadone is: "</a:t>
            </a:r>
            <a:r>
              <a:rPr lang="en" sz="1600">
                <a:solidFill>
                  <a:srgbClr val="7BAAF7"/>
                </a:solidFill>
                <a:latin typeface="Roboto Mono"/>
                <a:ea typeface="Roboto Mono"/>
                <a:cs typeface="Roboto Mono"/>
                <a:sym typeface="Roboto Mono"/>
              </a:rPr>
              <a:t> &lt;&lt;</a:t>
            </a:r>
            <a:r>
              <a:rPr lang="en" sz="1600">
                <a:solidFill>
                  <a:srgbClr val="FFFFFF"/>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=&gt; loadone is: 42</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=&gt; loadtwo is: 42</a:t>
            </a:r>
            <a:endParaRPr sz="1600">
              <a:solidFill>
                <a:srgbClr val="A3A3A3"/>
              </a:solidFill>
              <a:latin typeface="Roboto Mono"/>
              <a:ea typeface="Roboto Mono"/>
              <a:cs typeface="Roboto Mono"/>
              <a:sym typeface="Roboto Mono"/>
            </a:endParaRPr>
          </a:p>
        </p:txBody>
      </p:sp>
      <p:sp>
        <p:nvSpPr>
          <p:cNvPr id="488" name="Google Shape;488;p7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89" name="Google Shape;489;p71"/>
          <p:cNvSpPr txBox="1"/>
          <p:nvPr/>
        </p:nvSpPr>
        <p:spPr>
          <a:xfrm>
            <a:off x="952500" y="4732050"/>
            <a:ext cx="6583800" cy="3810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600">
                <a:solidFill>
                  <a:srgbClr val="7BAAF7"/>
                </a:solidFill>
                <a:latin typeface="Roboto Mono"/>
                <a:ea typeface="Roboto Mono"/>
                <a:cs typeface="Roboto Mono"/>
                <a:sym typeface="Roboto Mono"/>
              </a:rPr>
              <a:t>auto</a:t>
            </a:r>
            <a:r>
              <a:rPr lang="en" sz="1600">
                <a:solidFill>
                  <a:schemeClr val="lt1"/>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700">
              <a:solidFill>
                <a:schemeClr val="lt1"/>
              </a:solidFill>
            </a:endParaRPr>
          </a:p>
        </p:txBody>
      </p:sp>
      <p:sp>
        <p:nvSpPr>
          <p:cNvPr id="490" name="Google Shape;490;p71"/>
          <p:cNvSpPr txBox="1"/>
          <p:nvPr/>
        </p:nvSpPr>
        <p:spPr>
          <a:xfrm>
            <a:off x="952500" y="4389150"/>
            <a:ext cx="6583800" cy="3810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600">
                <a:solidFill>
                  <a:schemeClr val="lt1"/>
                </a:solidFill>
                <a:latin typeface="Roboto Mono"/>
                <a:ea typeface="Roboto Mono"/>
                <a:cs typeface="Roboto Mono"/>
                <a:sym typeface="Roboto Mono"/>
              </a:rPr>
              <a:t>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42</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7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par>
                                <p:cTn fill="hold" nodeType="with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1000"/>
                                        <p:tgtEl>
                                          <p:spTgt spid="4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72"/>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497" name="Google Shape;497;p72"/>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&lt;atomic&gt;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include</a:t>
            </a:r>
            <a:r>
              <a:rPr lang="en" sz="1600">
                <a:solidFill>
                  <a:srgbClr val="57BB8A"/>
                </a:solidFill>
                <a:latin typeface="Roboto Mono"/>
                <a:ea typeface="Roboto Mono"/>
                <a:cs typeface="Roboto Mono"/>
                <a:sym typeface="Roboto Mono"/>
              </a:rPr>
              <a:t> &lt;iostream&gt;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&lt;int&gt;</a:t>
            </a:r>
            <a:r>
              <a:rPr lang="en" sz="1600">
                <a:solidFill>
                  <a:srgbClr val="FFFFFF"/>
                </a:solidFill>
                <a:latin typeface="Roboto Mono"/>
                <a:ea typeface="Roboto Mono"/>
                <a:cs typeface="Roboto Mono"/>
                <a:sym typeface="Roboto Mono"/>
              </a:rPr>
              <a:t> one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two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thread_a</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auto</a:t>
            </a:r>
            <a:r>
              <a:rPr lang="en" sz="1600">
                <a:solidFill>
                  <a:srgbClr val="FFFFFF"/>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loadtwo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"loadtwo is: "</a:t>
            </a:r>
            <a:r>
              <a:rPr lang="en" sz="1600">
                <a:solidFill>
                  <a:srgbClr val="7BAAF7"/>
                </a:solidFill>
                <a:latin typeface="Roboto Mono"/>
                <a:ea typeface="Roboto Mono"/>
                <a:cs typeface="Roboto Mono"/>
                <a:sym typeface="Roboto Mono"/>
              </a:rPr>
              <a:t> &lt;&lt;</a:t>
            </a:r>
            <a:r>
              <a:rPr lang="en" sz="1600">
                <a:solidFill>
                  <a:srgbClr val="FFFFFF"/>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thread_b</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auto</a:t>
            </a:r>
            <a:r>
              <a:rPr lang="en" sz="1600">
                <a:solidFill>
                  <a:srgbClr val="FFFFFF"/>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42</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"loadone is: "</a:t>
            </a:r>
            <a:r>
              <a:rPr lang="en" sz="1600">
                <a:solidFill>
                  <a:srgbClr val="7BAAF7"/>
                </a:solidFill>
                <a:latin typeface="Roboto Mono"/>
                <a:ea typeface="Roboto Mono"/>
                <a:cs typeface="Roboto Mono"/>
                <a:sym typeface="Roboto Mono"/>
              </a:rPr>
              <a:t> &lt;&lt;</a:t>
            </a:r>
            <a:r>
              <a:rPr lang="en" sz="1600">
                <a:solidFill>
                  <a:srgbClr val="FFFFFF"/>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=&gt; loadone is: 42</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=&gt; loadtwo is: 42</a:t>
            </a:r>
            <a:endParaRPr sz="1600">
              <a:solidFill>
                <a:srgbClr val="A3A3A3"/>
              </a:solidFill>
              <a:latin typeface="Roboto Mono"/>
              <a:ea typeface="Roboto Mono"/>
              <a:cs typeface="Roboto Mono"/>
              <a:sym typeface="Roboto Mono"/>
            </a:endParaRPr>
          </a:p>
        </p:txBody>
      </p:sp>
      <p:sp>
        <p:nvSpPr>
          <p:cNvPr id="498" name="Google Shape;498;p7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499" name="Google Shape;499;p72"/>
          <p:cNvSpPr txBox="1"/>
          <p:nvPr/>
        </p:nvSpPr>
        <p:spPr>
          <a:xfrm>
            <a:off x="952500" y="4732050"/>
            <a:ext cx="6583800" cy="3810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auto</a:t>
            </a:r>
            <a:r>
              <a:rPr lang="en" sz="1600">
                <a:solidFill>
                  <a:schemeClr val="lt1"/>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700">
              <a:solidFill>
                <a:schemeClr val="lt1"/>
              </a:solidFill>
            </a:endParaRPr>
          </a:p>
        </p:txBody>
      </p:sp>
      <p:sp>
        <p:nvSpPr>
          <p:cNvPr id="500" name="Google Shape;500;p72"/>
          <p:cNvSpPr txBox="1"/>
          <p:nvPr/>
        </p:nvSpPr>
        <p:spPr>
          <a:xfrm>
            <a:off x="952500" y="4389150"/>
            <a:ext cx="6583800" cy="3810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solidFill>
                  <a:schemeClr val="lt1"/>
                </a:solidFill>
                <a:latin typeface="Roboto Mono"/>
                <a:ea typeface="Roboto Mono"/>
                <a:cs typeface="Roboto Mono"/>
                <a:sym typeface="Roboto Mono"/>
              </a:rPr>
              <a:t>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42</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700">
              <a:solidFill>
                <a:schemeClr val="lt1"/>
              </a:solidFill>
            </a:endParaRPr>
          </a:p>
        </p:txBody>
      </p:sp>
      <p:sp>
        <p:nvSpPr>
          <p:cNvPr id="501" name="Google Shape;501;p72"/>
          <p:cNvSpPr txBox="1"/>
          <p:nvPr/>
        </p:nvSpPr>
        <p:spPr>
          <a:xfrm>
            <a:off x="464800" y="2186925"/>
            <a:ext cx="7041000" cy="18363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thread_b</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t>
            </a:r>
            <a:r>
              <a:rPr lang="en" sz="1600">
                <a:solidFill>
                  <a:schemeClr val="lt1"/>
                </a:solidFill>
                <a:latin typeface="Roboto Mono"/>
                <a:ea typeface="Roboto Mono"/>
                <a:cs typeface="Roboto Mono"/>
                <a:sym typeface="Roboto Mono"/>
              </a:rPr>
              <a:t>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42</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7BAAF7"/>
                </a:solidFill>
                <a:latin typeface="Roboto Mono"/>
                <a:ea typeface="Roboto Mono"/>
                <a:cs typeface="Roboto Mono"/>
                <a:sym typeface="Roboto Mono"/>
              </a:rPr>
              <a:t>    auto</a:t>
            </a:r>
            <a:r>
              <a:rPr lang="en" sz="1600">
                <a:solidFill>
                  <a:schemeClr val="lt1"/>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"loadone is: "</a:t>
            </a:r>
            <a:r>
              <a:rPr lang="en" sz="1600">
                <a:solidFill>
                  <a:srgbClr val="7BAAF7"/>
                </a:solidFill>
                <a:latin typeface="Roboto Mono"/>
                <a:ea typeface="Roboto Mono"/>
                <a:cs typeface="Roboto Mono"/>
                <a:sym typeface="Roboto Mono"/>
              </a:rPr>
              <a:t> &lt;&lt;</a:t>
            </a:r>
            <a:r>
              <a:rPr lang="en" sz="1600">
                <a:solidFill>
                  <a:schemeClr val="lt1"/>
                </a:solidFill>
                <a:latin typeface="Roboto Mono"/>
                <a:ea typeface="Roboto Mono"/>
                <a:cs typeface="Roboto Mono"/>
                <a:sym typeface="Roboto Mono"/>
              </a:rPr>
              <a:t> loadone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A3A3A3"/>
                </a:solidFill>
                <a:latin typeface="Roboto Mono"/>
                <a:ea typeface="Roboto Mono"/>
                <a:cs typeface="Roboto Mono"/>
                <a:sym typeface="Roboto Mono"/>
              </a:rPr>
              <a:t>}</a:t>
            </a:r>
            <a:endParaRPr sz="1700">
              <a:solidFill>
                <a:schemeClr val="lt1"/>
              </a:solidFill>
            </a:endParaRPr>
          </a:p>
        </p:txBody>
      </p:sp>
      <p:sp>
        <p:nvSpPr>
          <p:cNvPr id="502" name="Google Shape;502;p72"/>
          <p:cNvSpPr txBox="1"/>
          <p:nvPr/>
        </p:nvSpPr>
        <p:spPr>
          <a:xfrm>
            <a:off x="445750" y="4004400"/>
            <a:ext cx="7079100" cy="18363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thread_a</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7BAAF7"/>
                </a:solidFill>
                <a:latin typeface="Roboto Mono"/>
                <a:ea typeface="Roboto Mono"/>
                <a:cs typeface="Roboto Mono"/>
                <a:sym typeface="Roboto Mono"/>
              </a:rPr>
              <a:t>    auto</a:t>
            </a:r>
            <a:r>
              <a:rPr lang="en" sz="1600">
                <a:solidFill>
                  <a:schemeClr val="lt1"/>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 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chemeClr val="lt1"/>
                </a:solidFill>
                <a:latin typeface="Roboto Mono"/>
                <a:ea typeface="Roboto Mono"/>
                <a:cs typeface="Roboto Mono"/>
                <a:sym typeface="Roboto Mono"/>
              </a:rPr>
              <a:t>    one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loadtwo</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cout </a:t>
            </a:r>
            <a:r>
              <a:rPr lang="en" sz="1600">
                <a:solidFill>
                  <a:srgbClr val="7BAAF7"/>
                </a:solidFill>
                <a:latin typeface="Roboto Mono"/>
                <a:ea typeface="Roboto Mono"/>
                <a:cs typeface="Roboto Mono"/>
                <a:sym typeface="Roboto Mono"/>
              </a:rPr>
              <a:t>&lt;&lt;</a:t>
            </a:r>
            <a:r>
              <a:rPr lang="en" sz="1600">
                <a:solidFill>
                  <a:srgbClr val="57BB8A"/>
                </a:solidFill>
                <a:latin typeface="Roboto Mono"/>
                <a:ea typeface="Roboto Mono"/>
                <a:cs typeface="Roboto Mono"/>
                <a:sym typeface="Roboto Mono"/>
              </a:rPr>
              <a:t> "loadtwo is: "</a:t>
            </a:r>
            <a:r>
              <a:rPr lang="en" sz="1600">
                <a:solidFill>
                  <a:srgbClr val="7BAAF7"/>
                </a:solidFill>
                <a:latin typeface="Roboto Mono"/>
                <a:ea typeface="Roboto Mono"/>
                <a:cs typeface="Roboto Mono"/>
                <a:sym typeface="Roboto Mono"/>
              </a:rPr>
              <a:t> &lt;&lt;</a:t>
            </a:r>
            <a:r>
              <a:rPr lang="en" sz="1600">
                <a:solidFill>
                  <a:schemeClr val="lt1"/>
                </a:solidFill>
                <a:latin typeface="Roboto Mono"/>
                <a:ea typeface="Roboto Mono"/>
                <a:cs typeface="Roboto Mono"/>
                <a:sym typeface="Roboto Mono"/>
              </a:rPr>
              <a:t> loadtwo </a:t>
            </a:r>
            <a:r>
              <a:rPr lang="en" sz="1600">
                <a:solidFill>
                  <a:srgbClr val="7BAAF7"/>
                </a:solidFill>
                <a:latin typeface="Roboto Mono"/>
                <a:ea typeface="Roboto Mono"/>
                <a:cs typeface="Roboto Mono"/>
                <a:sym typeface="Roboto Mono"/>
              </a:rPr>
              <a:t>&lt;&lt;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endl</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A3A3A3"/>
                </a:solidFill>
                <a:latin typeface="Roboto Mono"/>
                <a:ea typeface="Roboto Mono"/>
                <a:cs typeface="Roboto Mono"/>
                <a:sym typeface="Roboto Mono"/>
              </a:rPr>
              <a:t>}</a:t>
            </a:r>
            <a:endParaRPr sz="17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par>
                                <p:cTn fill="hold" nodeType="with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1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73"/>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 Memory Model</a:t>
            </a:r>
            <a:endParaRPr/>
          </a:p>
        </p:txBody>
      </p:sp>
      <p:sp>
        <p:nvSpPr>
          <p:cNvPr id="509" name="Google Shape;509;p73"/>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Relaxed</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Gives the implementation total freedom to reoder at any (or multiple) level.</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Gives the programmer very little ability to reason about causal relationships.</a:t>
            </a:r>
            <a:endParaRPr sz="2400"/>
          </a:p>
        </p:txBody>
      </p:sp>
      <p:sp>
        <p:nvSpPr>
          <p:cNvPr id="510" name="Google Shape;510;p7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74"/>
          <p:cNvSpPr txBox="1"/>
          <p:nvPr>
            <p:ph type="title"/>
          </p:nvPr>
        </p:nvSpPr>
        <p:spPr>
          <a:xfrm>
            <a:off x="548650" y="475500"/>
            <a:ext cx="81624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517" name="Google Shape;517;p74"/>
          <p:cNvSpPr txBox="1"/>
          <p:nvPr>
            <p:ph idx="1" type="body"/>
          </p:nvPr>
        </p:nvSpPr>
        <p:spPr>
          <a:xfrm>
            <a:off x="548600" y="1174300"/>
            <a:ext cx="110745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a:t>
            </a:r>
            <a:r>
              <a:rPr lang="en" sz="2400"/>
              <a:t>Prototypical</a:t>
            </a:r>
            <a:r>
              <a:rPr lang="en" sz="2400"/>
              <a:t> example” that is also extraordinarily useful, elegant, and fast</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 lock-free ring buffer uses a circular buffer of memory, along with atomic counters, to move data between threads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Basic use case is single producer/single consumer; can be trivially extended to single producer/multiple consumer</a:t>
            </a:r>
            <a:endParaRPr sz="2400"/>
          </a:p>
        </p:txBody>
      </p:sp>
      <p:sp>
        <p:nvSpPr>
          <p:cNvPr id="518" name="Google Shape;518;p7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525" name="Google Shape;525;p75" title="11e0a8d3-8e0d-4dab-af6e-23eff4934c15.png"/>
          <p:cNvPicPr preferRelativeResize="0"/>
          <p:nvPr/>
        </p:nvPicPr>
        <p:blipFill>
          <a:blip r:embed="rId3">
            <a:alphaModFix/>
          </a:blip>
          <a:stretch>
            <a:fillRect/>
          </a:stretch>
        </p:blipFill>
        <p:spPr>
          <a:xfrm>
            <a:off x="1938188" y="657225"/>
            <a:ext cx="8315324" cy="5543549"/>
          </a:xfrm>
          <a:prstGeom prst="rect">
            <a:avLst/>
          </a:prstGeom>
          <a:noFill/>
          <a:ln>
            <a:noFill/>
          </a:ln>
        </p:spPr>
      </p:pic>
      <p:sp>
        <p:nvSpPr>
          <p:cNvPr id="526" name="Google Shape;526;p75"/>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9"/>
          <p:cNvSpPr txBox="1"/>
          <p:nvPr>
            <p:ph type="title"/>
          </p:nvPr>
        </p:nvSpPr>
        <p:spPr>
          <a:xfrm>
            <a:off x="548640" y="475488"/>
            <a:ext cx="7067100" cy="36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Overview for this Talk</a:t>
            </a:r>
            <a:endParaRPr/>
          </a:p>
        </p:txBody>
      </p:sp>
      <p:sp>
        <p:nvSpPr>
          <p:cNvPr id="301" name="Google Shape;301;p49"/>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The goal is to discuss the different memory ordering models available in C++, along with performance differences of those models.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Starts with a quick introduction, defining terms and core concepts, before considering implementations and different memory models.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Considers an elegant lock-free data structure (queue) that is extremely favorable for memory ordering optimization.</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Compares the relative performance of different memory models for this queue.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Considers surprising outcomes where atomics are not necessary.</a:t>
            </a:r>
            <a:endParaRPr sz="2400"/>
          </a:p>
        </p:txBody>
      </p:sp>
      <p:sp>
        <p:nvSpPr>
          <p:cNvPr id="302" name="Google Shape;302;p4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1">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76"/>
          <p:cNvSpPr txBox="1"/>
          <p:nvPr>
            <p:ph type="title"/>
          </p:nvPr>
        </p:nvSpPr>
        <p:spPr>
          <a:xfrm>
            <a:off x="548650" y="475500"/>
            <a:ext cx="85647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533" name="Google Shape;533;p7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In the “infinite array” concept, a queue is trivially implemented using two atomic counters: a producer index and a consumer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Enqueues are performed by copying data into the array and incrementing the producer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Dequeues are performed by copying data out of the array and incrementing the consumer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Indexes increase </a:t>
            </a:r>
            <a:r>
              <a:rPr lang="en" sz="2400"/>
              <a:t>monotonically</a:t>
            </a:r>
            <a:endParaRPr sz="2400"/>
          </a:p>
        </p:txBody>
      </p:sp>
      <p:sp>
        <p:nvSpPr>
          <p:cNvPr id="534" name="Google Shape;534;p7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3">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7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541" name="Google Shape;541;p77" title="11e0a8d3-8e0d-4dab-af6e-23eff4934c15.png"/>
          <p:cNvPicPr preferRelativeResize="0"/>
          <p:nvPr/>
        </p:nvPicPr>
        <p:blipFill>
          <a:blip r:embed="rId3">
            <a:alphaModFix/>
          </a:blip>
          <a:stretch>
            <a:fillRect/>
          </a:stretch>
        </p:blipFill>
        <p:spPr>
          <a:xfrm>
            <a:off x="1938188" y="657225"/>
            <a:ext cx="8315324" cy="5543549"/>
          </a:xfrm>
          <a:prstGeom prst="rect">
            <a:avLst/>
          </a:prstGeom>
          <a:noFill/>
          <a:ln>
            <a:noFill/>
          </a:ln>
        </p:spPr>
      </p:pic>
      <p:sp>
        <p:nvSpPr>
          <p:cNvPr id="542" name="Google Shape;542;p77"/>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8"/>
          <p:cNvSpPr txBox="1"/>
          <p:nvPr>
            <p:ph type="title"/>
          </p:nvPr>
        </p:nvSpPr>
        <p:spPr>
          <a:xfrm>
            <a:off x="548650" y="475500"/>
            <a:ext cx="83808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549" name="Google Shape;549;p78"/>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In practice, we only have access to finite memory, but the design can be trivially adapted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Queue maintains two atomic counters: a producer index and a consumer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Counters are indexes into the “infinite” array, but modular arithmetic maps them into a finite buffer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Buffer is used circularly, wrapping back around to the beginning from the end</a:t>
            </a:r>
            <a:endParaRPr sz="2400"/>
          </a:p>
        </p:txBody>
      </p:sp>
      <p:sp>
        <p:nvSpPr>
          <p:cNvPr id="550" name="Google Shape;550;p7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7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557" name="Google Shape;557;p79" title="72d607fe-13cf-499a-acb4-bc4aef17fb54.png"/>
          <p:cNvPicPr preferRelativeResize="0"/>
          <p:nvPr/>
        </p:nvPicPr>
        <p:blipFill>
          <a:blip r:embed="rId3">
            <a:alphaModFix/>
          </a:blip>
          <a:stretch>
            <a:fillRect/>
          </a:stretch>
        </p:blipFill>
        <p:spPr>
          <a:xfrm>
            <a:off x="3187937" y="521087"/>
            <a:ext cx="5815826" cy="5815826"/>
          </a:xfrm>
          <a:prstGeom prst="rect">
            <a:avLst/>
          </a:prstGeom>
          <a:noFill/>
          <a:ln>
            <a:noFill/>
          </a:ln>
        </p:spPr>
      </p:pic>
      <p:sp>
        <p:nvSpPr>
          <p:cNvPr id="558" name="Google Shape;558;p79"/>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8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565" name="Google Shape;565;p80"/>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566" name="Google Shape;566;p80" title="Screenshot 2025-04-29 at 10.06.57 AM.png"/>
          <p:cNvPicPr preferRelativeResize="0"/>
          <p:nvPr/>
        </p:nvPicPr>
        <p:blipFill>
          <a:blip r:embed="rId3">
            <a:alphaModFix/>
          </a:blip>
          <a:stretch>
            <a:fillRect/>
          </a:stretch>
        </p:blipFill>
        <p:spPr>
          <a:xfrm>
            <a:off x="152400" y="1449788"/>
            <a:ext cx="11886899" cy="395843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8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573" name="Google Shape;573;p81"/>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574" name="Google Shape;574;p81" title="Screenshot 2025-04-29 at 10.07.45 AM.png"/>
          <p:cNvPicPr preferRelativeResize="0"/>
          <p:nvPr/>
        </p:nvPicPr>
        <p:blipFill>
          <a:blip r:embed="rId3">
            <a:alphaModFix/>
          </a:blip>
          <a:stretch>
            <a:fillRect/>
          </a:stretch>
        </p:blipFill>
        <p:spPr>
          <a:xfrm>
            <a:off x="152400" y="1458488"/>
            <a:ext cx="11886899" cy="394101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8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581" name="Google Shape;581;p82"/>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582" name="Google Shape;582;p82" title="Screenshot 2025-04-29 at 10.08.37 AM.png"/>
          <p:cNvPicPr preferRelativeResize="0"/>
          <p:nvPr/>
        </p:nvPicPr>
        <p:blipFill>
          <a:blip r:embed="rId3">
            <a:alphaModFix/>
          </a:blip>
          <a:stretch>
            <a:fillRect/>
          </a:stretch>
        </p:blipFill>
        <p:spPr>
          <a:xfrm>
            <a:off x="152400" y="1455588"/>
            <a:ext cx="11886899" cy="394682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8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589" name="Google Shape;589;p83"/>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590" name="Google Shape;590;p83" title="Screenshot 2025-04-29 at 10.09.18 AM.png"/>
          <p:cNvPicPr preferRelativeResize="0"/>
          <p:nvPr/>
        </p:nvPicPr>
        <p:blipFill>
          <a:blip r:embed="rId3">
            <a:alphaModFix/>
          </a:blip>
          <a:stretch>
            <a:fillRect/>
          </a:stretch>
        </p:blipFill>
        <p:spPr>
          <a:xfrm>
            <a:off x="152400" y="1464300"/>
            <a:ext cx="11886899" cy="392941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8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597" name="Google Shape;597;p84"/>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598" name="Google Shape;598;p84" title="Screenshot 2025-04-29 at 10.09.27 AM.png"/>
          <p:cNvPicPr preferRelativeResize="0"/>
          <p:nvPr/>
        </p:nvPicPr>
        <p:blipFill>
          <a:blip r:embed="rId3">
            <a:alphaModFix/>
          </a:blip>
          <a:stretch>
            <a:fillRect/>
          </a:stretch>
        </p:blipFill>
        <p:spPr>
          <a:xfrm>
            <a:off x="152400" y="1464300"/>
            <a:ext cx="11886899" cy="392941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85"/>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605" name="Google Shape;605;p85"/>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producer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ring_buffer</a:t>
            </a:r>
            <a:r>
              <a:rPr lang="en" sz="1600">
                <a:solidFill>
                  <a:srgbClr val="7BAAF7"/>
                </a:solidFill>
                <a:latin typeface="Roboto Mono"/>
                <a:ea typeface="Roboto Mono"/>
                <a:cs typeface="Roboto Mono"/>
                <a:sym typeface="Roboto Mono"/>
              </a:rPr>
              <a:t>*</a:t>
            </a:r>
            <a:r>
              <a:rPr lang="en" sz="1600">
                <a:solidFill>
                  <a:srgbClr val="F06292"/>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int64_t</a:t>
            </a:r>
            <a:r>
              <a:rPr lang="en" sz="1600">
                <a:solidFill>
                  <a:srgbClr val="FFFFFF"/>
                </a:solidFill>
                <a:latin typeface="Roboto Mono"/>
                <a:ea typeface="Roboto Mono"/>
                <a:cs typeface="Roboto Mono"/>
                <a:sym typeface="Roboto Mono"/>
              </a:rPr>
              <a:t> counter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counter </a:t>
            </a:r>
            <a:r>
              <a:rPr lang="en" sz="1600">
                <a:solidFill>
                  <a:srgbClr val="7BAAF7"/>
                </a:solidFill>
                <a:latin typeface="Roboto Mono"/>
                <a:ea typeface="Roboto Mono"/>
                <a:cs typeface="Roboto Mono"/>
                <a:sym typeface="Roboto Mono"/>
              </a:rPr>
              <a:t>&lt;</a:t>
            </a:r>
            <a:r>
              <a:rPr lang="en" sz="1600">
                <a:solidFill>
                  <a:srgbClr val="F4B400"/>
                </a:solidFill>
                <a:latin typeface="Roboto Mono"/>
                <a:ea typeface="Roboto Mono"/>
                <a:cs typeface="Roboto Mono"/>
                <a:sym typeface="Roboto Mono"/>
              </a:rPr>
              <a:t> 10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-&gt;</a:t>
            </a:r>
            <a:r>
              <a:rPr lang="en" sz="1600">
                <a:solidFill>
                  <a:srgbClr val="FF8A65"/>
                </a:solidFill>
                <a:latin typeface="Roboto Mono"/>
                <a:ea typeface="Roboto Mono"/>
                <a:cs typeface="Roboto Mono"/>
                <a:sym typeface="Roboto Mono"/>
              </a:rPr>
              <a:t>push</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consumer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ring_buffer</a:t>
            </a:r>
            <a:r>
              <a:rPr lang="en" sz="1600">
                <a:solidFill>
                  <a:srgbClr val="7BAAF7"/>
                </a:solidFill>
                <a:latin typeface="Roboto Mono"/>
                <a:ea typeface="Roboto Mono"/>
                <a:cs typeface="Roboto Mono"/>
                <a:sym typeface="Roboto Mono"/>
              </a:rPr>
              <a:t>*</a:t>
            </a:r>
            <a:r>
              <a:rPr lang="en" sz="1600">
                <a:solidFill>
                  <a:srgbClr val="F06292"/>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int64_t</a:t>
            </a:r>
            <a:r>
              <a:rPr lang="en" sz="1600">
                <a:solidFill>
                  <a:srgbClr val="FFFFFF"/>
                </a:solidFill>
                <a:latin typeface="Roboto Mono"/>
                <a:ea typeface="Roboto Mono"/>
                <a:cs typeface="Roboto Mono"/>
                <a:sym typeface="Roboto Mono"/>
              </a:rPr>
              <a:t> counter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counter </a:t>
            </a:r>
            <a:r>
              <a:rPr lang="en" sz="1600">
                <a:solidFill>
                  <a:srgbClr val="7BAAF7"/>
                </a:solidFill>
                <a:latin typeface="Roboto Mono"/>
                <a:ea typeface="Roboto Mono"/>
                <a:cs typeface="Roboto Mono"/>
                <a:sym typeface="Roboto Mono"/>
              </a:rPr>
              <a:t>&lt;</a:t>
            </a:r>
            <a:r>
              <a:rPr lang="en" sz="1600">
                <a:solidFill>
                  <a:srgbClr val="F4B400"/>
                </a:solidFill>
                <a:latin typeface="Roboto Mono"/>
                <a:ea typeface="Roboto Mono"/>
                <a:cs typeface="Roboto Mono"/>
                <a:sym typeface="Roboto Mono"/>
              </a:rPr>
              <a:t> 10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000</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auto</a:t>
            </a:r>
            <a:r>
              <a:rPr lang="en" sz="1600">
                <a:solidFill>
                  <a:srgbClr val="FFFFFF"/>
                </a:solidFill>
                <a:latin typeface="Roboto Mono"/>
                <a:ea typeface="Roboto Mono"/>
                <a:cs typeface="Roboto Mono"/>
                <a:sym typeface="Roboto Mono"/>
              </a:rPr>
              <a:t> val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-&gt;</a:t>
            </a:r>
            <a:r>
              <a:rPr lang="en" sz="1600">
                <a:solidFill>
                  <a:srgbClr val="FF8A65"/>
                </a:solidFill>
                <a:latin typeface="Roboto Mono"/>
                <a:ea typeface="Roboto Mono"/>
                <a:cs typeface="Roboto Mono"/>
                <a:sym typeface="Roboto Mono"/>
              </a:rPr>
              <a:t>pop</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assert</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val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606" name="Google Shape;606;p8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50"/>
          <p:cNvSpPr txBox="1"/>
          <p:nvPr>
            <p:ph type="title"/>
          </p:nvPr>
        </p:nvSpPr>
        <p:spPr>
          <a:xfrm>
            <a:off x="548640" y="475488"/>
            <a:ext cx="7067100" cy="36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Disclaimers</a:t>
            </a:r>
            <a:endParaRPr/>
          </a:p>
        </p:txBody>
      </p:sp>
      <p:sp>
        <p:nvSpPr>
          <p:cNvPr id="309" name="Google Shape;309;p50"/>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Lock-free programming is technically cool, but leads to complex solutions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Hard to get right, hard to maintain, hard to test</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Often overused (do you really need it?)</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Benchmark, benchmark, benchmark</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Performance is often usage and hardware specific</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This talk focuses on performance of the data structure itself, and chooses a data structure that optimizes well. Your mileage may vary.</a:t>
            </a:r>
            <a:endParaRPr b="1" sz="2400"/>
          </a:p>
        </p:txBody>
      </p:sp>
      <p:sp>
        <p:nvSpPr>
          <p:cNvPr id="310" name="Google Shape;310;p5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9">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6"/>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613" name="Google Shape;613;p86"/>
          <p:cNvSpPr txBox="1"/>
          <p:nvPr>
            <p:ph idx="1" type="body"/>
          </p:nvPr>
        </p:nvSpPr>
        <p:spPr>
          <a:xfrm>
            <a:off x="548600" y="1174300"/>
            <a:ext cx="10921800" cy="54306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struct</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 { </a:t>
            </a:r>
            <a:r>
              <a:rPr lang="en" sz="1600">
                <a:solidFill>
                  <a:srgbClr val="AAAAAA"/>
                </a:solidFill>
                <a:latin typeface="Roboto Mono"/>
                <a:ea typeface="Roboto Mono"/>
                <a:cs typeface="Roboto Mono"/>
                <a:sym typeface="Roboto Mono"/>
              </a:rPr>
              <a:t>// Would be a class template in real code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static constexpr</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32</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768</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 :</a:t>
            </a:r>
            <a:r>
              <a:rPr lang="en" sz="1600">
                <a:solidFill>
                  <a:srgbClr val="FF8A65"/>
                </a:solidFill>
                <a:latin typeface="Roboto Mono"/>
                <a:ea typeface="Roboto Mono"/>
                <a:cs typeface="Roboto Mono"/>
                <a:sym typeface="Roboto Mono"/>
              </a:rPr>
              <a:t> next_producer_record</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next_consumer_record</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void</a:t>
            </a:r>
            <a:r>
              <a:rPr lang="en" sz="1600">
                <a:solidFill>
                  <a:srgbClr val="FF8A65"/>
                </a:solidFill>
                <a:latin typeface="Roboto Mono"/>
                <a:ea typeface="Roboto Mono"/>
                <a:cs typeface="Roboto Mono"/>
                <a:sym typeface="Roboto Mono"/>
              </a:rPr>
              <a:t> push</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int64_t</a:t>
            </a:r>
            <a:r>
              <a:rPr lang="en" sz="1600">
                <a:solidFill>
                  <a:srgbClr val="F06292"/>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int64_t</a:t>
            </a:r>
            <a:r>
              <a:rPr lang="en" sz="1600">
                <a:solidFill>
                  <a:srgbClr val="FF8A65"/>
                </a:solidFill>
                <a:latin typeface="Roboto Mono"/>
                <a:ea typeface="Roboto Mono"/>
                <a:cs typeface="Roboto Mono"/>
                <a:sym typeface="Roboto Mono"/>
              </a:rPr>
              <a:t> pop</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size</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void</a:t>
            </a:r>
            <a:r>
              <a:rPr lang="en" sz="1600">
                <a:solidFill>
                  <a:srgbClr val="FF8A65"/>
                </a:solidFill>
                <a:latin typeface="Roboto Mono"/>
                <a:ea typeface="Roboto Mono"/>
                <a:cs typeface="Roboto Mono"/>
                <a:sym typeface="Roboto Mono"/>
              </a:rPr>
              <a:t> sleep</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size_t&amp;</a:t>
            </a:r>
            <a:r>
              <a:rPr lang="en" sz="1600">
                <a:solidFill>
                  <a:srgbClr val="F06292"/>
                </a:solidFill>
                <a:latin typeface="Roboto Mono"/>
                <a:ea typeface="Roboto Mono"/>
                <a:cs typeface="Roboto Mono"/>
                <a:sym typeface="Roboto Mono"/>
              </a:rPr>
              <a:t> spin_counter</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map_index</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06292"/>
                </a:solidFill>
                <a:latin typeface="Roboto Mono"/>
                <a:ea typeface="Roboto Mono"/>
                <a:cs typeface="Roboto Mono"/>
                <a:sym typeface="Roboto Mono"/>
              </a:rPr>
              <a:t> index</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size_t&gt;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next_producer_record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size_t&gt;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next_consumer_record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array</a:t>
            </a:r>
            <a:r>
              <a:rPr lang="en" sz="1600">
                <a:solidFill>
                  <a:srgbClr val="7BAAF7"/>
                </a:solidFill>
                <a:latin typeface="Roboto Mono"/>
                <a:ea typeface="Roboto Mono"/>
                <a:cs typeface="Roboto Mono"/>
                <a:sym typeface="Roboto Mono"/>
              </a:rPr>
              <a:t>&lt;int64_t</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7BAAF7"/>
                </a:solidFill>
                <a:latin typeface="Roboto Mono"/>
                <a:ea typeface="Roboto Mono"/>
                <a:cs typeface="Roboto Mono"/>
                <a:sym typeface="Roboto Mono"/>
              </a:rPr>
              <a:t>&gt;</a:t>
            </a:r>
            <a:r>
              <a:rPr lang="en" sz="1600">
                <a:solidFill>
                  <a:srgbClr val="FFFFFF"/>
                </a:solidFill>
                <a:latin typeface="Roboto Mono"/>
                <a:ea typeface="Roboto Mono"/>
                <a:cs typeface="Roboto Mono"/>
                <a:sym typeface="Roboto Mono"/>
              </a:rPr>
              <a:t> data</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614" name="Google Shape;614;p8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87"/>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621" name="Google Shape;621;p87"/>
          <p:cNvSpPr txBox="1"/>
          <p:nvPr>
            <p:ph idx="1" type="body"/>
          </p:nvPr>
        </p:nvSpPr>
        <p:spPr>
          <a:xfrm>
            <a:off x="548600" y="1174300"/>
            <a:ext cx="9419400" cy="54306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inline void</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push</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int64_t</a:t>
            </a:r>
            <a:r>
              <a:rPr lang="en" sz="1600">
                <a:solidFill>
                  <a:srgbClr val="F06292"/>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Wait until there's space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spin</a:t>
            </a:r>
            <a:r>
              <a:rPr lang="en" sz="1600">
                <a:solidFill>
                  <a:srgbClr val="FFFFFF"/>
                </a:solidFill>
                <a:latin typeface="Roboto Mono"/>
                <a:ea typeface="Roboto Mono"/>
                <a:cs typeface="Roboto Mono"/>
                <a:sym typeface="Roboto Mono"/>
              </a:rPr>
              <a:t>_counter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0</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FF8A65"/>
                </a:solidFill>
                <a:latin typeface="Roboto Mono"/>
                <a:ea typeface="Roboto Mono"/>
                <a:cs typeface="Roboto Mono"/>
                <a:sym typeface="Roboto Mono"/>
              </a:rPr>
              <a:t>size</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sleep</a:t>
            </a:r>
            <a:r>
              <a:rPr lang="en" sz="1600">
                <a:solidFill>
                  <a:srgbClr val="A3A3A3"/>
                </a:solidFill>
                <a:latin typeface="Roboto Mono"/>
                <a:ea typeface="Roboto Mono"/>
                <a:cs typeface="Roboto Mono"/>
                <a:sym typeface="Roboto Mono"/>
              </a:rPr>
              <a:t>(</a:t>
            </a:r>
            <a:r>
              <a:rPr lang="en" sz="1600">
                <a:latin typeface="Roboto Mono"/>
                <a:ea typeface="Roboto Mono"/>
                <a:cs typeface="Roboto Mono"/>
                <a:sym typeface="Roboto Mono"/>
              </a:rPr>
              <a:t>spin</a:t>
            </a:r>
            <a:r>
              <a:rPr lang="en" sz="1600">
                <a:solidFill>
                  <a:srgbClr val="FFFFFF"/>
                </a:solidFill>
                <a:latin typeface="Roboto Mono"/>
                <a:ea typeface="Roboto Mono"/>
                <a:cs typeface="Roboto Mono"/>
                <a:sym typeface="Roboto Mono"/>
              </a:rPr>
              <a:t>_counter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Produce the record</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data</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map_index</a:t>
            </a:r>
            <a:r>
              <a:rPr lang="en" sz="1600">
                <a:solidFill>
                  <a:srgbClr val="A3A3A3"/>
                </a:solidFill>
                <a:latin typeface="Roboto Mono"/>
                <a:ea typeface="Roboto Mono"/>
                <a:cs typeface="Roboto Mono"/>
                <a:sym typeface="Roboto Mono"/>
              </a:rPr>
              <a:t>(</a:t>
            </a:r>
            <a:r>
              <a:rPr lang="en" sz="1600">
                <a:solidFill>
                  <a:schemeClr val="lt1"/>
                </a:solidFill>
                <a:latin typeface="Roboto Mono"/>
                <a:ea typeface="Roboto Mono"/>
                <a:cs typeface="Roboto Mono"/>
                <a:sym typeface="Roboto Mono"/>
              </a:rPr>
              <a:t>next_producer_record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t>
            </a:r>
            <a:r>
              <a:rPr lang="en" sz="1600">
                <a:solidFill>
                  <a:schemeClr val="lt1"/>
                </a:solidFill>
                <a:latin typeface="Roboto Mono"/>
                <a:ea typeface="Roboto Mono"/>
                <a:cs typeface="Roboto Mono"/>
                <a:sym typeface="Roboto Mono"/>
              </a:rPr>
              <a:t>next_producer_record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size</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return</a:t>
            </a:r>
            <a:r>
              <a:rPr lang="en" sz="1600">
                <a:solidFill>
                  <a:srgbClr val="FFFFFF"/>
                </a:solidFill>
                <a:latin typeface="Roboto Mono"/>
                <a:ea typeface="Roboto Mono"/>
                <a:cs typeface="Roboto Mono"/>
                <a:sym typeface="Roboto Mono"/>
              </a:rPr>
              <a:t> </a:t>
            </a:r>
            <a:r>
              <a:rPr lang="en" sz="1600">
                <a:solidFill>
                  <a:schemeClr val="lt1"/>
                </a:solidFill>
                <a:latin typeface="Roboto Mono"/>
                <a:ea typeface="Roboto Mono"/>
                <a:cs typeface="Roboto Mono"/>
                <a:sym typeface="Roboto Mono"/>
              </a:rPr>
              <a:t>next_producer_record</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solidFill>
                  <a:schemeClr val="lt1"/>
                </a:solidFill>
                <a:latin typeface="Roboto Mono"/>
                <a:ea typeface="Roboto Mono"/>
                <a:cs typeface="Roboto Mono"/>
                <a:sym typeface="Roboto Mono"/>
              </a:rPr>
              <a:t>next_consumer_record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map_index</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06292"/>
                </a:solidFill>
                <a:latin typeface="Roboto Mono"/>
                <a:ea typeface="Roboto Mono"/>
                <a:cs typeface="Roboto Mono"/>
                <a:sym typeface="Roboto Mono"/>
              </a:rPr>
              <a:t> index</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return</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index</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A3A3A3"/>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A3A3A3"/>
                </a:solidFill>
                <a:latin typeface="Roboto Mono"/>
                <a:ea typeface="Roboto Mono"/>
                <a:cs typeface="Roboto Mono"/>
                <a:sym typeface="Roboto Mono"/>
              </a:rPr>
              <a:t>; </a:t>
            </a:r>
            <a:r>
              <a:rPr lang="en" sz="1600">
                <a:solidFill>
                  <a:srgbClr val="AAAAAA"/>
                </a:solidFill>
                <a:latin typeface="Roboto Mono"/>
                <a:ea typeface="Roboto Mono"/>
                <a:cs typeface="Roboto Mono"/>
                <a:sym typeface="Roboto Mono"/>
              </a:rPr>
              <a:t>// Could be a bitmask</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622" name="Google Shape;622;p8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88"/>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629" name="Google Shape;629;p88"/>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int64_t</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pop</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Wait until there's data</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0</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while</a:t>
            </a:r>
            <a:r>
              <a:rPr lang="en" sz="1500">
                <a:solidFill>
                  <a:srgbClr val="A3A3A3"/>
                </a:solidFill>
                <a:latin typeface="Roboto Mono"/>
                <a:ea typeface="Roboto Mono"/>
                <a:cs typeface="Roboto Mono"/>
                <a:sym typeface="Roboto Mono"/>
              </a:rPr>
              <a:t> (</a:t>
            </a:r>
            <a:r>
              <a:rPr lang="en" sz="1500">
                <a:solidFill>
                  <a:srgbClr val="7BAAF7"/>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size</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sleep</a:t>
            </a:r>
            <a:r>
              <a:rPr lang="en" sz="1500">
                <a:solidFill>
                  <a:srgbClr val="A3A3A3"/>
                </a:solidFill>
                <a:latin typeface="Roboto Mono"/>
                <a:ea typeface="Roboto Mono"/>
                <a:cs typeface="Roboto Mono"/>
                <a:sym typeface="Roboto Mono"/>
              </a:rPr>
              <a:t>(</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Consume the record</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auto</a:t>
            </a:r>
            <a:r>
              <a:rPr lang="en" sz="1500">
                <a:solidFill>
                  <a:srgbClr val="FFFFFF"/>
                </a:solidFill>
                <a:latin typeface="Roboto Mono"/>
                <a:ea typeface="Roboto Mono"/>
                <a:cs typeface="Roboto Mono"/>
                <a:sym typeface="Roboto Mono"/>
              </a:rPr>
              <a:t> record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data</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map_index</a:t>
            </a:r>
            <a:r>
              <a:rPr lang="en" sz="1500">
                <a:solidFill>
                  <a:srgbClr val="A3A3A3"/>
                </a:solidFill>
                <a:latin typeface="Roboto Mono"/>
                <a:ea typeface="Roboto Mono"/>
                <a:cs typeface="Roboto Mono"/>
                <a:sym typeface="Roboto Mono"/>
              </a:rPr>
              <a:t>(</a:t>
            </a:r>
            <a:r>
              <a:rPr lang="en" sz="1500">
                <a:latin typeface="Roboto Mono"/>
                <a:ea typeface="Roboto Mono"/>
                <a:cs typeface="Roboto Mono"/>
                <a:sym typeface="Roboto Mono"/>
              </a:rPr>
              <a:t>next_consumer_record</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a:t>
            </a:r>
            <a:r>
              <a:rPr lang="en" sz="1500">
                <a:latin typeface="Roboto Mono"/>
                <a:ea typeface="Roboto Mono"/>
                <a:cs typeface="Roboto Mono"/>
                <a:sym typeface="Roboto Mono"/>
              </a:rPr>
              <a:t>next_consumer_record</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return</a:t>
            </a:r>
            <a:r>
              <a:rPr lang="en" sz="1500">
                <a:solidFill>
                  <a:srgbClr val="FFFFFF"/>
                </a:solidFill>
                <a:latin typeface="Roboto Mono"/>
                <a:ea typeface="Roboto Mono"/>
                <a:cs typeface="Roboto Mono"/>
                <a:sym typeface="Roboto Mono"/>
              </a:rPr>
              <a:t> record</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void</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sleep</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size_t&amp;</a:t>
            </a:r>
            <a:r>
              <a:rPr lang="en" sz="1500">
                <a:solidFill>
                  <a:srgbClr val="F06292"/>
                </a:solidFill>
                <a:latin typeface="Roboto Mono"/>
                <a:ea typeface="Roboto Mono"/>
                <a:cs typeface="Roboto Mono"/>
                <a:sym typeface="Roboto Mono"/>
              </a:rPr>
              <a:t> spin_counter</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const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using namespace</a:t>
            </a: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chrono_literals</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if</a:t>
            </a:r>
            <a:r>
              <a:rPr lang="en" sz="1500">
                <a:solidFill>
                  <a:srgbClr val="A3A3A3"/>
                </a:solidFill>
                <a:latin typeface="Roboto Mono"/>
                <a:ea typeface="Roboto Mono"/>
                <a:cs typeface="Roboto Mono"/>
                <a:sym typeface="Roboto Mono"/>
              </a:rPr>
              <a:t> (</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a:t>
            </a:r>
            <a:r>
              <a:rPr lang="en" sz="1500">
                <a:solidFill>
                  <a:srgbClr val="7BAAF7"/>
                </a:solidFill>
                <a:latin typeface="Roboto Mono"/>
                <a:ea typeface="Roboto Mono"/>
                <a:cs typeface="Roboto Mono"/>
                <a:sym typeface="Roboto Mono"/>
              </a:rPr>
              <a:t>++ &lt;</a:t>
            </a:r>
            <a:r>
              <a:rPr lang="en" sz="1500">
                <a:solidFill>
                  <a:srgbClr val="F4B400"/>
                </a:solidFill>
                <a:latin typeface="Roboto Mono"/>
                <a:ea typeface="Roboto Mono"/>
                <a:cs typeface="Roboto Mono"/>
                <a:sym typeface="Roboto Mono"/>
              </a:rPr>
              <a:t> 16</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return</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else</a:t>
            </a: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this_thread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sleep_for</a:t>
            </a:r>
            <a:r>
              <a:rPr lang="en" sz="1500">
                <a:solidFill>
                  <a:srgbClr val="A3A3A3"/>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50</a:t>
            </a:r>
            <a:r>
              <a:rPr lang="en" sz="1500">
                <a:solidFill>
                  <a:srgbClr val="7BAAF7"/>
                </a:solidFill>
                <a:latin typeface="Roboto Mono"/>
                <a:ea typeface="Roboto Mono"/>
                <a:cs typeface="Roboto Mono"/>
                <a:sym typeface="Roboto Mono"/>
              </a:rPr>
              <a:t>us</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rgbClr val="7BAAF7"/>
              </a:solidFill>
              <a:latin typeface="Roboto Mono"/>
              <a:ea typeface="Roboto Mono"/>
              <a:cs typeface="Roboto Mono"/>
              <a:sym typeface="Roboto Mono"/>
            </a:endParaRPr>
          </a:p>
        </p:txBody>
      </p:sp>
      <p:sp>
        <p:nvSpPr>
          <p:cNvPr id="630" name="Google Shape;630;p8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89"/>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 Practical Lock-Free Data Structure</a:t>
            </a:r>
            <a:endParaRPr/>
          </a:p>
        </p:txBody>
      </p:sp>
      <p:sp>
        <p:nvSpPr>
          <p:cNvPr id="637" name="Google Shape;637;p89"/>
          <p:cNvSpPr txBox="1"/>
          <p:nvPr>
            <p:ph idx="1" type="body"/>
          </p:nvPr>
        </p:nvSpPr>
        <p:spPr>
          <a:xfrm>
            <a:off x="548600" y="1174300"/>
            <a:ext cx="116430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void</a:t>
            </a:r>
            <a:r>
              <a:rPr lang="en" sz="1400">
                <a:solidFill>
                  <a:srgbClr val="FF8A65"/>
                </a:solidFill>
                <a:latin typeface="Roboto Mono"/>
                <a:ea typeface="Roboto Mono"/>
                <a:cs typeface="Roboto Mono"/>
                <a:sym typeface="Roboto Mono"/>
              </a:rPr>
              <a:t> print_stats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ring_buffer</a:t>
            </a:r>
            <a:r>
              <a:rPr lang="en" sz="1400">
                <a:solidFill>
                  <a:srgbClr val="7BAAF7"/>
                </a:solidFill>
                <a:latin typeface="Roboto Mono"/>
                <a:ea typeface="Roboto Mono"/>
                <a:cs typeface="Roboto Mono"/>
                <a:sym typeface="Roboto Mono"/>
              </a:rPr>
              <a:t> const*</a:t>
            </a:r>
            <a:r>
              <a:rPr lang="en" sz="1400">
                <a:solidFill>
                  <a:srgbClr val="F06292"/>
                </a:solidFill>
                <a:latin typeface="Roboto Mono"/>
                <a:ea typeface="Roboto Mono"/>
                <a:cs typeface="Roboto Mono"/>
                <a:sym typeface="Roboto Mono"/>
              </a:rPr>
              <a:t> queue</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prev_idx </a:t>
            </a:r>
            <a:r>
              <a:rPr lang="en" sz="1400">
                <a:solidFill>
                  <a:srgbClr val="7BAAF7"/>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 0</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while</a:t>
            </a:r>
            <a:r>
              <a:rPr lang="en" sz="1400">
                <a:solidFill>
                  <a:srgbClr val="A3A3A3"/>
                </a:solidFill>
                <a:latin typeface="Roboto Mono"/>
                <a:ea typeface="Roboto Mono"/>
                <a:cs typeface="Roboto Mono"/>
                <a:sym typeface="Roboto Mono"/>
              </a:rPr>
              <a:t> (</a:t>
            </a:r>
            <a:r>
              <a:rPr lang="en" sz="1400">
                <a:solidFill>
                  <a:srgbClr val="FFFFFF"/>
                </a:solidFill>
                <a:latin typeface="Roboto Mono"/>
                <a:ea typeface="Roboto Mono"/>
                <a:cs typeface="Roboto Mono"/>
                <a:sym typeface="Roboto Mono"/>
              </a:rPr>
              <a:t>runflag</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new_idx </a:t>
            </a:r>
            <a:r>
              <a:rPr lang="en" sz="1400">
                <a:solidFill>
                  <a:srgbClr val="7BAAF7"/>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queue</a:t>
            </a:r>
            <a:r>
              <a:rPr lang="en" sz="1400">
                <a:solidFill>
                  <a:srgbClr val="A3A3A3"/>
                </a:solidFill>
                <a:latin typeface="Roboto Mono"/>
                <a:ea typeface="Roboto Mono"/>
                <a:cs typeface="Roboto Mono"/>
                <a:sym typeface="Roboto Mono"/>
              </a:rPr>
              <a:t>-&gt;</a:t>
            </a:r>
            <a:r>
              <a:rPr lang="en" sz="1400">
                <a:latin typeface="Roboto Mono"/>
                <a:ea typeface="Roboto Mono"/>
                <a:cs typeface="Roboto Mono"/>
                <a:sym typeface="Roboto Mono"/>
              </a:rPr>
              <a:t>next_consumer_record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cout </a:t>
            </a:r>
            <a:r>
              <a:rPr lang="en" sz="1400">
                <a:solidFill>
                  <a:srgbClr val="7BAAF7"/>
                </a:solidFill>
                <a:latin typeface="Roboto Mono"/>
                <a:ea typeface="Roboto Mono"/>
                <a:cs typeface="Roboto Mono"/>
                <a:sym typeface="Roboto Mono"/>
              </a:rPr>
              <a:t>&lt;&lt;</a:t>
            </a:r>
            <a:r>
              <a:rPr lang="en" sz="1400">
                <a:solidFill>
                  <a:srgbClr val="57BB8A"/>
                </a:solidFill>
                <a:latin typeface="Roboto Mono"/>
                <a:ea typeface="Roboto Mono"/>
                <a:cs typeface="Roboto Mono"/>
                <a:sym typeface="Roboto Mono"/>
              </a:rPr>
              <a:t> "Queue is moving at "</a:t>
            </a:r>
            <a:r>
              <a:rPr lang="en" sz="1400">
                <a:solidFill>
                  <a:srgbClr val="7BAAF7"/>
                </a:solidFill>
                <a:latin typeface="Roboto Mono"/>
                <a:ea typeface="Roboto Mono"/>
                <a:cs typeface="Roboto Mono"/>
                <a:sym typeface="Roboto Mono"/>
              </a:rPr>
              <a:t> &lt;&lt;</a:t>
            </a:r>
            <a:r>
              <a:rPr lang="en" sz="1400">
                <a:solidFill>
                  <a:srgbClr val="A3A3A3"/>
                </a:solidFill>
                <a:latin typeface="Roboto Mono"/>
                <a:ea typeface="Roboto Mono"/>
                <a:cs typeface="Roboto Mono"/>
                <a:sym typeface="Roboto Mono"/>
              </a:rPr>
              <a:t> (</a:t>
            </a:r>
            <a:r>
              <a:rPr lang="en" sz="1400">
                <a:solidFill>
                  <a:srgbClr val="FFFFFF"/>
                </a:solidFill>
                <a:latin typeface="Roboto Mono"/>
                <a:ea typeface="Roboto Mono"/>
                <a:cs typeface="Roboto Mono"/>
                <a:sym typeface="Roboto Mono"/>
              </a:rPr>
              <a:t>new_idx </a:t>
            </a:r>
            <a:r>
              <a:rPr lang="en" sz="1400">
                <a:solidFill>
                  <a:srgbClr val="7BAAF7"/>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prev_idx</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&lt;&lt;</a:t>
            </a:r>
            <a:r>
              <a:rPr lang="en" sz="1400">
                <a:solidFill>
                  <a:srgbClr val="57BB8A"/>
                </a:solidFill>
                <a:latin typeface="Roboto Mono"/>
                <a:ea typeface="Roboto Mono"/>
                <a:cs typeface="Roboto Mono"/>
                <a:sym typeface="Roboto Mono"/>
              </a:rPr>
              <a:t> " records/second."</a:t>
            </a:r>
            <a:r>
              <a:rPr lang="en" sz="1400">
                <a:solidFill>
                  <a:srgbClr val="7BAAF7"/>
                </a:solidFill>
                <a:latin typeface="Roboto Mono"/>
                <a:ea typeface="Roboto Mono"/>
                <a:cs typeface="Roboto Mono"/>
                <a:sym typeface="Roboto Mono"/>
              </a:rPr>
              <a:t> &lt;&lt;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endl</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this_thread</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sleep_for</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1</a:t>
            </a:r>
            <a:r>
              <a:rPr lang="en" sz="1400">
                <a:solidFill>
                  <a:srgbClr val="7BAAF7"/>
                </a:solidFill>
                <a:latin typeface="Roboto Mono"/>
                <a:ea typeface="Roboto Mono"/>
                <a:cs typeface="Roboto Mono"/>
                <a:sym typeface="Roboto Mono"/>
              </a:rPr>
              <a:t>s</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FFFF"/>
                </a:solidFill>
                <a:latin typeface="Roboto Mono"/>
                <a:ea typeface="Roboto Mono"/>
                <a:cs typeface="Roboto Mono"/>
                <a:sym typeface="Roboto Mono"/>
              </a:rPr>
              <a:t>        prev_idx </a:t>
            </a:r>
            <a:r>
              <a:rPr lang="en" sz="1400">
                <a:solidFill>
                  <a:srgbClr val="7BAAF7"/>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new_idx</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int</a:t>
            </a:r>
            <a:r>
              <a:rPr lang="en" sz="1400">
                <a:solidFill>
                  <a:srgbClr val="FF8A65"/>
                </a:solidFill>
                <a:latin typeface="Roboto Mono"/>
                <a:ea typeface="Roboto Mono"/>
                <a:cs typeface="Roboto Mono"/>
                <a:sym typeface="Roboto Mono"/>
              </a:rPr>
              <a:t> main</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auto</a:t>
            </a:r>
            <a:r>
              <a:rPr lang="en" sz="1400">
                <a:solidFill>
                  <a:srgbClr val="FFFFFF"/>
                </a:solidFill>
                <a:latin typeface="Roboto Mono"/>
                <a:ea typeface="Roboto Mono"/>
                <a:cs typeface="Roboto Mono"/>
                <a:sym typeface="Roboto Mono"/>
              </a:rPr>
              <a:t> queue </a:t>
            </a:r>
            <a:r>
              <a:rPr lang="en" sz="1400">
                <a:solidFill>
                  <a:srgbClr val="7BAAF7"/>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make_unique</a:t>
            </a:r>
            <a:r>
              <a:rPr lang="en" sz="1400">
                <a:solidFill>
                  <a:srgbClr val="A3A3A3"/>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ring_buffer</a:t>
            </a:r>
            <a:r>
              <a:rPr lang="en" sz="1400">
                <a:solidFill>
                  <a:srgbClr val="A3A3A3"/>
                </a:solidFill>
                <a:latin typeface="Roboto Mono"/>
                <a:ea typeface="Roboto Mono"/>
                <a:cs typeface="Roboto Mono"/>
                <a:sym typeface="Roboto Mono"/>
              </a:rPr>
              <a:t>&gt;();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thread stats </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print_stats</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queue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get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prod </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producer</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queue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get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cons </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consumer</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queue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get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FFFF"/>
                </a:solidFill>
                <a:latin typeface="Roboto Mono"/>
                <a:ea typeface="Roboto Mono"/>
                <a:cs typeface="Roboto Mono"/>
                <a:sym typeface="Roboto Mono"/>
              </a:rPr>
              <a:t>    prod</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join</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cons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join</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FFFF"/>
                </a:solidFill>
                <a:latin typeface="Roboto Mono"/>
                <a:ea typeface="Roboto Mono"/>
                <a:cs typeface="Roboto Mono"/>
                <a:sym typeface="Roboto Mono"/>
              </a:rPr>
              <a:t>    runflag </a:t>
            </a:r>
            <a:r>
              <a:rPr lang="en" sz="1400">
                <a:solidFill>
                  <a:srgbClr val="7BAAF7"/>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 false</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stats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join</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a:t>
            </a:r>
            <a:endParaRPr sz="1400">
              <a:solidFill>
                <a:srgbClr val="7BAAF7"/>
              </a:solidFill>
              <a:latin typeface="Roboto Mono"/>
              <a:ea typeface="Roboto Mono"/>
              <a:cs typeface="Roboto Mono"/>
              <a:sym typeface="Roboto Mono"/>
            </a:endParaRPr>
          </a:p>
        </p:txBody>
      </p:sp>
      <p:sp>
        <p:nvSpPr>
          <p:cNvPr id="638" name="Google Shape;638;p8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9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645" name="Google Shape;645;p90" title="Chart"/>
          <p:cNvPicPr preferRelativeResize="0"/>
          <p:nvPr/>
        </p:nvPicPr>
        <p:blipFill>
          <a:blip r:embed="rId3">
            <a:alphaModFix/>
          </a:blip>
          <a:stretch>
            <a:fillRect/>
          </a:stretch>
        </p:blipFill>
        <p:spPr>
          <a:xfrm>
            <a:off x="1464687" y="565400"/>
            <a:ext cx="9262326" cy="572719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91"/>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p:txBody>
      </p:sp>
      <p:sp>
        <p:nvSpPr>
          <p:cNvPr id="652" name="Google Shape;652;p91"/>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Roughly ten million queue records per second might sound like a lot, but it’s </a:t>
            </a:r>
            <a:r>
              <a:rPr b="1" lang="en" sz="2400"/>
              <a:t>really not</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At 2.6 Ghz, 10 million records/second means we’re at ~260 cycles per record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Our queue is doing </a:t>
            </a:r>
            <a:r>
              <a:rPr b="1" lang="en" sz="2400"/>
              <a:t>absolutely no work</a:t>
            </a:r>
            <a:r>
              <a:rPr lang="en" sz="2400"/>
              <a:t>, and it’s moving </a:t>
            </a:r>
            <a:r>
              <a:rPr b="1" lang="en" sz="2400"/>
              <a:t>integers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We should be able to go </a:t>
            </a:r>
            <a:r>
              <a:rPr b="1" lang="en" sz="2400"/>
              <a:t>substantially</a:t>
            </a:r>
            <a:r>
              <a:rPr lang="en" sz="2400"/>
              <a:t> faster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What gives?</a:t>
            </a:r>
            <a:endParaRPr sz="2400"/>
          </a:p>
        </p:txBody>
      </p:sp>
      <p:sp>
        <p:nvSpPr>
          <p:cNvPr id="653" name="Google Shape;653;p9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92"/>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p:txBody>
      </p:sp>
      <p:sp>
        <p:nvSpPr>
          <p:cNvPr id="660" name="Google Shape;660;p92"/>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FF8A65"/>
                </a:solidFill>
                <a:latin typeface="Roboto Mono"/>
                <a:ea typeface="Roboto Mono"/>
                <a:cs typeface="Roboto Mono"/>
                <a:sym typeface="Roboto Mono"/>
              </a:rPr>
              <a:t>size</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capacity</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661" name="Google Shape;661;p9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662" name="Google Shape;662;p92"/>
          <p:cNvSpPr txBox="1"/>
          <p:nvPr>
            <p:ph idx="1" type="body"/>
          </p:nvPr>
        </p:nvSpPr>
        <p:spPr>
          <a:xfrm>
            <a:off x="5692200" y="1174300"/>
            <a:ext cx="63618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spin count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L45</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producer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rdx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consumer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sub</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rdx</a:t>
            </a:r>
            <a:r>
              <a:rPr lang="en" sz="1300">
                <a:solidFill>
                  <a:srgbClr val="AAAAAA"/>
                </a:solidFill>
                <a:latin typeface="Roboto Mono"/>
                <a:ea typeface="Roboto Mono"/>
                <a:cs typeface="Roboto Mono"/>
                <a:sym typeface="Roboto Mono"/>
              </a:rPr>
              <a:t>               ;; get queue size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32768</a:t>
            </a:r>
            <a:r>
              <a:rPr lang="en" sz="1300">
                <a:solidFill>
                  <a:srgbClr val="AAAAAA"/>
                </a:solidFill>
                <a:latin typeface="Roboto Mono"/>
                <a:ea typeface="Roboto Mono"/>
                <a:cs typeface="Roboto Mono"/>
                <a:sym typeface="Roboto Mono"/>
              </a:rPr>
              <a:t>             ;; queue capacity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jne</a:t>
            </a:r>
            <a:r>
              <a:rPr lang="en" sz="1300">
                <a:solidFill>
                  <a:srgbClr val="FFFFFF"/>
                </a:solidFill>
                <a:latin typeface="Roboto Mono"/>
                <a:ea typeface="Roboto Mono"/>
                <a:cs typeface="Roboto Mono"/>
                <a:sym typeface="Roboto Mono"/>
              </a:rPr>
              <a:t>     .L48                   </a:t>
            </a:r>
            <a:r>
              <a:rPr lang="en" sz="1300">
                <a:solidFill>
                  <a:srgbClr val="AAAAAA"/>
                </a:solidFill>
                <a:latin typeface="Roboto Mono"/>
                <a:ea typeface="Roboto Mono"/>
                <a:cs typeface="Roboto Mono"/>
                <a:sym typeface="Roboto Mono"/>
              </a:rPr>
              <a:t>;; space in the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15</a:t>
            </a:r>
            <a:r>
              <a:rPr lang="en" sz="1300">
                <a:solidFill>
                  <a:srgbClr val="AAAAAA"/>
                </a:solidFill>
                <a:latin typeface="Roboto Mono"/>
                <a:ea typeface="Roboto Mono"/>
                <a:cs typeface="Roboto Mono"/>
                <a:sym typeface="Roboto Mono"/>
              </a:rPr>
              <a:t>                ;; spinlock counter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jbe</a:t>
            </a:r>
            <a:r>
              <a:rPr lang="en" sz="1300">
                <a:solidFill>
                  <a:srgbClr val="FFFFFF"/>
                </a:solidFill>
                <a:latin typeface="Roboto Mono"/>
                <a:ea typeface="Roboto Mono"/>
                <a:cs typeface="Roboto Mono"/>
                <a:sym typeface="Roboto Mono"/>
              </a:rPr>
              <a:t>     .L40                   </a:t>
            </a:r>
            <a:r>
              <a:rPr lang="en" sz="1300">
                <a:solidFill>
                  <a:srgbClr val="AAAAAA"/>
                </a:solidFill>
                <a:latin typeface="Roboto Mono"/>
                <a:ea typeface="Roboto Mono"/>
                <a:cs typeface="Roboto Mono"/>
                <a:sym typeface="Roboto Mono"/>
              </a:rPr>
              <a:t>;; keep spinning</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...setup for nanosleep...</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L42</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call</a:t>
            </a:r>
            <a:r>
              <a:rPr lang="en" sz="1300">
                <a:solidFill>
                  <a:srgbClr val="FFFFFF"/>
                </a:solidFill>
                <a:latin typeface="Roboto Mono"/>
                <a:ea typeface="Roboto Mono"/>
                <a:cs typeface="Roboto Mono"/>
                <a:sym typeface="Roboto Mono"/>
              </a:rPr>
              <a:t>    nanosleep              </a:t>
            </a:r>
            <a:r>
              <a:rPr lang="en" sz="1300">
                <a:solidFill>
                  <a:srgbClr val="AAAAAA"/>
                </a:solidFill>
                <a:latin typeface="Roboto Mono"/>
                <a:ea typeface="Roboto Mono"/>
                <a:cs typeface="Roboto Mono"/>
                <a:sym typeface="Roboto Mono"/>
              </a:rPr>
              <a:t>;; backoff</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93"/>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Performance Analysis</a:t>
            </a:r>
            <a:endParaRPr/>
          </a:p>
          <a:p>
            <a:pPr indent="0" lvl="0" marL="0" rtl="0" algn="l">
              <a:spcBef>
                <a:spcPts val="0"/>
              </a:spcBef>
              <a:spcAft>
                <a:spcPts val="0"/>
              </a:spcAft>
              <a:buNone/>
            </a:pPr>
            <a:r>
              <a:t/>
            </a:r>
            <a:endParaRPr/>
          </a:p>
        </p:txBody>
      </p:sp>
      <p:sp>
        <p:nvSpPr>
          <p:cNvPr id="669" name="Google Shape;669;p93"/>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chemeClr val="lt1"/>
                </a:solidFill>
                <a:latin typeface="Roboto Mono"/>
                <a:ea typeface="Roboto Mono"/>
                <a:cs typeface="Roboto Mono"/>
                <a:sym typeface="Roboto Mono"/>
              </a:rPr>
              <a:t> spin_counter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FF8A65"/>
                </a:solidFill>
                <a:latin typeface="Roboto Mono"/>
                <a:ea typeface="Roboto Mono"/>
                <a:cs typeface="Roboto Mono"/>
                <a:sym typeface="Roboto Mono"/>
              </a:rPr>
              <a:t>size</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 capacity</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spin_counter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chemeClr val="lt1"/>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
        <p:nvSpPr>
          <p:cNvPr id="670" name="Google Shape;670;p9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671" name="Google Shape;671;p93"/>
          <p:cNvSpPr txBox="1"/>
          <p:nvPr>
            <p:ph idx="1" type="body"/>
          </p:nvPr>
        </p:nvSpPr>
        <p:spPr>
          <a:xfrm>
            <a:off x="5692200" y="1174300"/>
            <a:ext cx="64995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L48</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prod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and</a:t>
            </a:r>
            <a:r>
              <a:rPr lang="en" sz="1300">
                <a:solidFill>
                  <a:srgbClr val="F4B400"/>
                </a:solidFill>
                <a:latin typeface="Roboto Mono"/>
                <a:ea typeface="Roboto Mono"/>
                <a:cs typeface="Roboto Mono"/>
                <a:sym typeface="Roboto Mono"/>
              </a:rPr>
              <a:t>     eax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32767</a:t>
            </a:r>
            <a:r>
              <a:rPr lang="en" sz="1300">
                <a:solidFill>
                  <a:srgbClr val="AAAAAA"/>
                </a:solidFill>
                <a:latin typeface="Roboto Mono"/>
                <a:ea typeface="Roboto Mono"/>
                <a:cs typeface="Roboto Mono"/>
                <a:sym typeface="Roboto Mono"/>
              </a:rPr>
              <a:t>                    ;; map queue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     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16</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rax</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8</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r13</a:t>
            </a:r>
            <a:r>
              <a:rPr lang="en" sz="1300">
                <a:solidFill>
                  <a:srgbClr val="AAAAAA"/>
                </a:solidFill>
                <a:latin typeface="Roboto Mono"/>
                <a:ea typeface="Roboto Mono"/>
                <a:cs typeface="Roboto Mono"/>
                <a:sym typeface="Roboto Mono"/>
              </a:rPr>
              <a:t> ;; store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lock add        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r13</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next record</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94"/>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a:p>
            <a:pPr indent="0" lvl="0" marL="0" rtl="0" algn="l">
              <a:spcBef>
                <a:spcPts val="0"/>
              </a:spcBef>
              <a:spcAft>
                <a:spcPts val="0"/>
              </a:spcAft>
              <a:buNone/>
            </a:pPr>
            <a:r>
              <a:t/>
            </a:r>
            <a:endParaRPr/>
          </a:p>
        </p:txBody>
      </p:sp>
      <p:sp>
        <p:nvSpPr>
          <p:cNvPr id="678" name="Google Shape;678;p94"/>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inline int64_t</a:t>
            </a:r>
            <a:r>
              <a:rPr lang="en" sz="1300">
                <a:solidFill>
                  <a:srgbClr val="FF8A65"/>
                </a:solidFill>
                <a:latin typeface="Roboto Mono"/>
                <a:ea typeface="Roboto Mono"/>
                <a:cs typeface="Roboto Mono"/>
                <a:sym typeface="Roboto Mono"/>
              </a:rPr>
              <a:t> 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pop</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Wait until there's data</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size</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Consume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auto</a:t>
            </a:r>
            <a:r>
              <a:rPr lang="en" sz="1300">
                <a:solidFill>
                  <a:srgbClr val="FFFFFF"/>
                </a:solidFill>
                <a:latin typeface="Roboto Mono"/>
                <a:ea typeface="Roboto Mono"/>
                <a:cs typeface="Roboto Mono"/>
                <a:sym typeface="Roboto Mono"/>
              </a:rPr>
              <a:t> record </a:t>
            </a:r>
            <a:r>
              <a:rPr lang="en" sz="1300">
                <a:solidFill>
                  <a:srgbClr val="7BAAF7"/>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next_consumer_record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t>
            </a:r>
            <a:r>
              <a:rPr lang="en" sz="1300">
                <a:latin typeface="Roboto Mono"/>
                <a:ea typeface="Roboto Mono"/>
                <a:cs typeface="Roboto Mono"/>
                <a:sym typeface="Roboto Mono"/>
              </a:rPr>
              <a:t>next_consumer_record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return</a:t>
            </a:r>
            <a:r>
              <a:rPr lang="en" sz="1300">
                <a:solidFill>
                  <a:srgbClr val="FFFFFF"/>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679" name="Google Shape;679;p9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680" name="Google Shape;680;p94"/>
          <p:cNvSpPr txBox="1"/>
          <p:nvPr>
            <p:ph idx="1" type="body"/>
          </p:nvPr>
        </p:nvSpPr>
        <p:spPr>
          <a:xfrm>
            <a:off x="5692200" y="1174300"/>
            <a:ext cx="64995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L13</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spin count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L19</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rdx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producer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consumer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rdx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rax</a:t>
            </a:r>
            <a:r>
              <a:rPr lang="en" sz="1300">
                <a:solidFill>
                  <a:srgbClr val="AAAAAA"/>
                </a:solidFill>
                <a:latin typeface="Roboto Mono"/>
                <a:ea typeface="Roboto Mono"/>
                <a:cs typeface="Roboto Mono"/>
                <a:sym typeface="Roboto Mono"/>
              </a:rPr>
              <a:t>               ;; is data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jne</a:t>
            </a:r>
            <a:r>
              <a:rPr lang="en" sz="1300">
                <a:solidFill>
                  <a:srgbClr val="FFFFFF"/>
                </a:solidFill>
                <a:latin typeface="Roboto Mono"/>
                <a:ea typeface="Roboto Mono"/>
                <a:cs typeface="Roboto Mono"/>
                <a:sym typeface="Roboto Mono"/>
              </a:rPr>
              <a:t>     .L22                   </a:t>
            </a:r>
            <a:r>
              <a:rPr lang="en" sz="1300">
                <a:solidFill>
                  <a:srgbClr val="AAAAAA"/>
                </a:solidFill>
                <a:latin typeface="Roboto Mono"/>
                <a:ea typeface="Roboto Mono"/>
                <a:cs typeface="Roboto Mono"/>
                <a:sym typeface="Roboto Mono"/>
              </a:rPr>
              <a:t>;; data is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15</a:t>
            </a:r>
            <a:r>
              <a:rPr lang="en" sz="1300">
                <a:solidFill>
                  <a:srgbClr val="AAAAAA"/>
                </a:solidFill>
                <a:latin typeface="Roboto Mono"/>
                <a:ea typeface="Roboto Mono"/>
                <a:cs typeface="Roboto Mono"/>
                <a:sym typeface="Roboto Mono"/>
              </a:rPr>
              <a:t>                ;; spinlock counter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jbe</a:t>
            </a:r>
            <a:r>
              <a:rPr lang="en" sz="1300">
                <a:solidFill>
                  <a:srgbClr val="FFFFFF"/>
                </a:solidFill>
                <a:latin typeface="Roboto Mono"/>
                <a:ea typeface="Roboto Mono"/>
                <a:cs typeface="Roboto Mono"/>
                <a:sym typeface="Roboto Mono"/>
              </a:rPr>
              <a:t>     .L13                   </a:t>
            </a:r>
            <a:r>
              <a:rPr lang="en" sz="1300">
                <a:solidFill>
                  <a:srgbClr val="AAAAAA"/>
                </a:solidFill>
                <a:latin typeface="Roboto Mono"/>
                <a:ea typeface="Roboto Mono"/>
                <a:cs typeface="Roboto Mono"/>
                <a:sym typeface="Roboto Mono"/>
              </a:rPr>
              <a:t>;; keep spinning</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...setup for nanosleep...</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L15</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call</a:t>
            </a:r>
            <a:r>
              <a:rPr lang="en" sz="1300">
                <a:solidFill>
                  <a:srgbClr val="FFFFFF"/>
                </a:solidFill>
                <a:latin typeface="Roboto Mono"/>
                <a:ea typeface="Roboto Mono"/>
                <a:cs typeface="Roboto Mono"/>
                <a:sym typeface="Roboto Mono"/>
              </a:rPr>
              <a:t>    nanosleep              </a:t>
            </a:r>
            <a:r>
              <a:rPr lang="en" sz="1300">
                <a:solidFill>
                  <a:srgbClr val="AAAAAA"/>
                </a:solidFill>
                <a:latin typeface="Roboto Mono"/>
                <a:ea typeface="Roboto Mono"/>
                <a:cs typeface="Roboto Mono"/>
                <a:sym typeface="Roboto Mono"/>
              </a:rPr>
              <a:t>;; backoff</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95"/>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a:p>
            <a:pPr indent="0" lvl="0" marL="0" rtl="0" algn="l">
              <a:spcBef>
                <a:spcPts val="0"/>
              </a:spcBef>
              <a:spcAft>
                <a:spcPts val="0"/>
              </a:spcAft>
              <a:buNone/>
            </a:pPr>
            <a:r>
              <a:t/>
            </a:r>
            <a:endParaRPr/>
          </a:p>
        </p:txBody>
      </p:sp>
      <p:sp>
        <p:nvSpPr>
          <p:cNvPr id="687" name="Google Shape;687;p95"/>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inline int64_t</a:t>
            </a:r>
            <a:r>
              <a:rPr lang="en" sz="1300">
                <a:solidFill>
                  <a:srgbClr val="FF8A65"/>
                </a:solidFill>
                <a:latin typeface="Roboto Mono"/>
                <a:ea typeface="Roboto Mono"/>
                <a:cs typeface="Roboto Mono"/>
                <a:sym typeface="Roboto Mono"/>
              </a:rPr>
              <a:t> 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pop</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Wait until there's data</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chemeClr val="lt1"/>
                </a:solidFill>
                <a:latin typeface="Roboto Mono"/>
                <a:ea typeface="Roboto Mono"/>
                <a:cs typeface="Roboto Mono"/>
                <a:sym typeface="Roboto Mono"/>
              </a:rPr>
              <a:t> spin_counter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size</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spin_counter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Consume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auto</a:t>
            </a:r>
            <a:r>
              <a:rPr lang="en" sz="1300">
                <a:solidFill>
                  <a:schemeClr val="lt1"/>
                </a:solidFill>
                <a:latin typeface="Roboto Mono"/>
                <a:ea typeface="Roboto Mono"/>
                <a:cs typeface="Roboto Mono"/>
                <a:sym typeface="Roboto Mono"/>
              </a:rPr>
              <a:t> record </a:t>
            </a:r>
            <a:r>
              <a:rPr lang="en" sz="1300">
                <a:solidFill>
                  <a:srgbClr val="7BAAF7"/>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next_consumer_record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next_consumer_record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return</a:t>
            </a:r>
            <a:r>
              <a:rPr lang="en" sz="1300">
                <a:solidFill>
                  <a:schemeClr val="lt1"/>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688" name="Google Shape;688;p9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689" name="Google Shape;689;p95"/>
          <p:cNvSpPr txBox="1"/>
          <p:nvPr>
            <p:ph idx="1" type="body"/>
          </p:nvPr>
        </p:nvSpPr>
        <p:spPr>
          <a:xfrm>
            <a:off x="5692200" y="1174300"/>
            <a:ext cx="64995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L22</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cons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and</a:t>
            </a:r>
            <a:r>
              <a:rPr lang="en" sz="1300">
                <a:solidFill>
                  <a:srgbClr val="F4B400"/>
                </a:solidFill>
                <a:latin typeface="Roboto Mono"/>
                <a:ea typeface="Roboto Mono"/>
                <a:cs typeface="Roboto Mono"/>
                <a:sym typeface="Roboto Mono"/>
              </a:rPr>
              <a:t>     eax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32767</a:t>
            </a:r>
            <a:r>
              <a:rPr lang="en" sz="1300">
                <a:solidFill>
                  <a:srgbClr val="AAAAAA"/>
                </a:solidFill>
                <a:latin typeface="Roboto Mono"/>
                <a:ea typeface="Roboto Mono"/>
                <a:cs typeface="Roboto Mono"/>
                <a:sym typeface="Roboto Mono"/>
              </a:rPr>
              <a:t>                    ;; map queue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16</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rax</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8</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load rec from q</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lock add        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rbp</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cons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r13</a:t>
            </a:r>
            <a:r>
              <a:rPr lang="en" sz="1300">
                <a:solidFill>
                  <a:srgbClr val="AAAAAA"/>
                </a:solidFill>
                <a:latin typeface="Roboto Mono"/>
                <a:ea typeface="Roboto Mono"/>
                <a:cs typeface="Roboto Mono"/>
                <a:sym typeface="Roboto Mono"/>
              </a:rPr>
              <a:t>                      ;; assertion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jne</a:t>
            </a:r>
            <a:r>
              <a:rPr lang="en" sz="1300">
                <a:solidFill>
                  <a:srgbClr val="FFFFFF"/>
                </a:solidFill>
                <a:latin typeface="Roboto Mono"/>
                <a:ea typeface="Roboto Mono"/>
                <a:cs typeface="Roboto Mono"/>
                <a:sym typeface="Roboto Mono"/>
              </a:rPr>
              <a:t>     .L23                          </a:t>
            </a:r>
            <a:r>
              <a:rPr lang="en" sz="1300">
                <a:solidFill>
                  <a:srgbClr val="AAAAAA"/>
                </a:solidFill>
                <a:latin typeface="Roboto Mono"/>
                <a:ea typeface="Roboto Mono"/>
                <a:cs typeface="Roboto Mono"/>
                <a:sym typeface="Roboto Mono"/>
              </a:rPr>
              <a:t>;; failed assertion</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r13</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predict next rec</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317" name="Google Shape;317;p51"/>
          <p:cNvPicPr preferRelativeResize="0"/>
          <p:nvPr/>
        </p:nvPicPr>
        <p:blipFill>
          <a:blip r:embed="rId3">
            <a:alphaModFix/>
          </a:blip>
          <a:stretch>
            <a:fillRect/>
          </a:stretch>
        </p:blipFill>
        <p:spPr>
          <a:xfrm>
            <a:off x="2063925" y="741050"/>
            <a:ext cx="8063850" cy="5375900"/>
          </a:xfrm>
          <a:prstGeom prst="rect">
            <a:avLst/>
          </a:prstGeom>
          <a:noFill/>
          <a:ln cap="flat" cmpd="sng">
            <a:solidFill>
              <a:srgbClr val="000000"/>
            </a:solidFill>
            <a:prstDash val="solid"/>
            <a:miter lim="8000"/>
            <a:headEnd len="sm" w="sm" type="none"/>
            <a:tailEnd len="sm" w="sm" type="none"/>
          </a:ln>
        </p:spPr>
      </p:pic>
      <p:sp>
        <p:nvSpPr>
          <p:cNvPr id="318" name="Google Shape;318;p51"/>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96"/>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p:txBody>
      </p:sp>
      <p:sp>
        <p:nvSpPr>
          <p:cNvPr id="696" name="Google Shape;696;p9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The only potential bottleneck in the </a:t>
            </a:r>
            <a:r>
              <a:rPr lang="en" sz="2400"/>
              <a:t>assembly</a:t>
            </a:r>
            <a:r>
              <a:rPr lang="en" sz="2400"/>
              <a:t> is the </a:t>
            </a:r>
            <a:r>
              <a:rPr lang="en" sz="2400">
                <a:solidFill>
                  <a:srgbClr val="7BAAF7"/>
                </a:solidFill>
                <a:latin typeface="Roboto Mono"/>
                <a:ea typeface="Roboto Mono"/>
                <a:cs typeface="Roboto Mono"/>
                <a:sym typeface="Roboto Mono"/>
              </a:rPr>
              <a:t>lock add</a:t>
            </a:r>
            <a:r>
              <a:rPr lang="en" sz="2400"/>
              <a:t> instruction</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This is a read-modify-write instruction and issues a full memory fence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Do we really need this?</a:t>
            </a:r>
            <a:endParaRPr sz="2400"/>
          </a:p>
        </p:txBody>
      </p:sp>
      <p:sp>
        <p:nvSpPr>
          <p:cNvPr id="697" name="Google Shape;697;p9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6">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97"/>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Cost of Operators</a:t>
            </a:r>
            <a:endParaRPr/>
          </a:p>
        </p:txBody>
      </p:sp>
      <p:sp>
        <p:nvSpPr>
          <p:cNvPr id="704" name="Google Shape;704;p97"/>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By using the default API on </a:t>
            </a: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solidFill>
                  <a:srgbClr val="FFFFFF"/>
                </a:solidFill>
                <a:latin typeface="Roboto Mono"/>
                <a:ea typeface="Roboto Mono"/>
                <a:cs typeface="Roboto Mono"/>
                <a:sym typeface="Roboto Mono"/>
              </a:rPr>
              <a:t>atomic</a:t>
            </a:r>
            <a:r>
              <a:rPr lang="en" sz="2400"/>
              <a:t> (operators), we are implicitly requesting full sequential consistency.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By using the pre-increment operator, we are implicitly requesting the read-modify-write (fetch add).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The producer and consumer are individually single threaded, and our access pattern doesn’t require sequential consistency.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We can avoid both.</a:t>
            </a:r>
            <a:endParaRPr sz="2400"/>
          </a:p>
        </p:txBody>
      </p:sp>
      <p:sp>
        <p:nvSpPr>
          <p:cNvPr id="705" name="Google Shape;705;p9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0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98"/>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712" name="Google Shape;712;p98"/>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void</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push</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int64_t</a:t>
            </a:r>
            <a:r>
              <a:rPr lang="en" sz="1500">
                <a:solidFill>
                  <a:srgbClr val="F06292"/>
                </a:solidFill>
                <a:latin typeface="Roboto Mono"/>
                <a:ea typeface="Roboto Mono"/>
                <a:cs typeface="Roboto Mono"/>
                <a:sym typeface="Roboto Mono"/>
              </a:rPr>
              <a:t> record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Wait until there's space</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0</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producer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next_producer_record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load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acquire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while</a:t>
            </a:r>
            <a:r>
              <a:rPr lang="en" sz="1500">
                <a:solidFill>
                  <a:srgbClr val="A3A3A3"/>
                </a:solidFill>
                <a:latin typeface="Roboto Mono"/>
                <a:ea typeface="Roboto Mono"/>
                <a:cs typeface="Roboto Mono"/>
                <a:sym typeface="Roboto Mono"/>
              </a:rPr>
              <a:t> (</a:t>
            </a:r>
            <a:r>
              <a:rPr lang="en" sz="1500">
                <a:solidFill>
                  <a:srgbClr val="7BAAF7"/>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has_space</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producer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sleep</a:t>
            </a:r>
            <a:r>
              <a:rPr lang="en" sz="1500">
                <a:solidFill>
                  <a:srgbClr val="A3A3A3"/>
                </a:solidFill>
                <a:latin typeface="Roboto Mono"/>
                <a:ea typeface="Roboto Mono"/>
                <a:cs typeface="Roboto Mono"/>
                <a:sym typeface="Roboto Mono"/>
              </a:rPr>
              <a:t>(</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Produce the record</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data</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map_index</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producer</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a:t>
            </a:r>
            <a:r>
              <a:rPr lang="en" sz="1500">
                <a:solidFill>
                  <a:srgbClr val="FFFFFF"/>
                </a:solidFill>
                <a:latin typeface="Roboto Mono"/>
                <a:ea typeface="Roboto Mono"/>
                <a:cs typeface="Roboto Mono"/>
                <a:sym typeface="Roboto Mono"/>
              </a:rPr>
              <a:t> record</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next_producer_record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store</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producer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1</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release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bool</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has_space</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06292"/>
                </a:solidFill>
                <a:latin typeface="Roboto Mono"/>
                <a:ea typeface="Roboto Mono"/>
                <a:cs typeface="Roboto Mono"/>
                <a:sym typeface="Roboto Mono"/>
              </a:rPr>
              <a:t> producer</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const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consumer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next_consumer_record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load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acquire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if</a:t>
            </a:r>
            <a:r>
              <a:rPr lang="en" sz="1500">
                <a:solidFill>
                  <a:srgbClr val="A3A3A3"/>
                </a:solidFill>
                <a:latin typeface="Roboto Mono"/>
                <a:ea typeface="Roboto Mono"/>
                <a:cs typeface="Roboto Mono"/>
                <a:sym typeface="Roboto Mono"/>
              </a:rPr>
              <a:t> (</a:t>
            </a:r>
            <a:r>
              <a:rPr lang="en" sz="1500">
                <a:solidFill>
                  <a:srgbClr val="FFFFFF"/>
                </a:solidFill>
                <a:latin typeface="Roboto Mono"/>
                <a:ea typeface="Roboto Mono"/>
                <a:cs typeface="Roboto Mono"/>
                <a:sym typeface="Roboto Mono"/>
              </a:rPr>
              <a:t>producer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consumer </a:t>
            </a:r>
            <a:r>
              <a:rPr lang="en" sz="1500">
                <a:solidFill>
                  <a:srgbClr val="7BAAF7"/>
                </a:solidFill>
                <a:latin typeface="Roboto Mono"/>
                <a:ea typeface="Roboto Mono"/>
                <a:cs typeface="Roboto Mono"/>
                <a:sym typeface="Roboto Mono"/>
              </a:rPr>
              <a:t>&lt;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capacity</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return</a:t>
            </a:r>
            <a:r>
              <a:rPr lang="en" sz="1500">
                <a:solidFill>
                  <a:srgbClr val="F4B400"/>
                </a:solidFill>
                <a:latin typeface="Roboto Mono"/>
                <a:ea typeface="Roboto Mono"/>
                <a:cs typeface="Roboto Mono"/>
                <a:sym typeface="Roboto Mono"/>
              </a:rPr>
              <a:t> true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else return</a:t>
            </a:r>
            <a:r>
              <a:rPr lang="en" sz="1500">
                <a:solidFill>
                  <a:srgbClr val="F4B400"/>
                </a:solidFill>
                <a:latin typeface="Roboto Mono"/>
                <a:ea typeface="Roboto Mono"/>
                <a:cs typeface="Roboto Mono"/>
                <a:sym typeface="Roboto Mono"/>
              </a:rPr>
              <a:t> false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rgbClr val="7BAAF7"/>
              </a:solidFill>
              <a:latin typeface="Roboto Mono"/>
              <a:ea typeface="Roboto Mono"/>
              <a:cs typeface="Roboto Mono"/>
              <a:sym typeface="Roboto Mono"/>
            </a:endParaRPr>
          </a:p>
        </p:txBody>
      </p:sp>
      <p:sp>
        <p:nvSpPr>
          <p:cNvPr id="713" name="Google Shape;713;p9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99"/>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720" name="Google Shape;720;p99"/>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int64_t</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pop</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Wait until there's data</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0</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consumer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next_consumer_record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load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acquire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while</a:t>
            </a:r>
            <a:r>
              <a:rPr lang="en" sz="1500">
                <a:solidFill>
                  <a:srgbClr val="A3A3A3"/>
                </a:solidFill>
                <a:latin typeface="Roboto Mono"/>
                <a:ea typeface="Roboto Mono"/>
                <a:cs typeface="Roboto Mono"/>
                <a:sym typeface="Roboto Mono"/>
              </a:rPr>
              <a:t> (</a:t>
            </a:r>
            <a:r>
              <a:rPr lang="en" sz="1500">
                <a:solidFill>
                  <a:srgbClr val="7BAAF7"/>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has_data</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consumer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sleep</a:t>
            </a:r>
            <a:r>
              <a:rPr lang="en" sz="1500">
                <a:solidFill>
                  <a:srgbClr val="A3A3A3"/>
                </a:solidFill>
                <a:latin typeface="Roboto Mono"/>
                <a:ea typeface="Roboto Mono"/>
                <a:cs typeface="Roboto Mono"/>
                <a:sym typeface="Roboto Mono"/>
              </a:rPr>
              <a:t>(</a:t>
            </a:r>
            <a:r>
              <a:rPr lang="en" sz="1500">
                <a:latin typeface="Roboto Mono"/>
                <a:ea typeface="Roboto Mono"/>
                <a:cs typeface="Roboto Mono"/>
                <a:sym typeface="Roboto Mono"/>
              </a:rPr>
              <a:t>spin</a:t>
            </a:r>
            <a:r>
              <a:rPr lang="en" sz="1500">
                <a:solidFill>
                  <a:srgbClr val="FFFFFF"/>
                </a:solidFill>
                <a:latin typeface="Roboto Mono"/>
                <a:ea typeface="Roboto Mono"/>
                <a:cs typeface="Roboto Mono"/>
                <a:sym typeface="Roboto Mono"/>
              </a:rPr>
              <a:t>_counter</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AAAAA"/>
                </a:solidFill>
                <a:latin typeface="Roboto Mono"/>
                <a:ea typeface="Roboto Mono"/>
                <a:cs typeface="Roboto Mono"/>
                <a:sym typeface="Roboto Mono"/>
              </a:rPr>
              <a:t>    // Consume the record</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auto</a:t>
            </a:r>
            <a:r>
              <a:rPr lang="en" sz="1500">
                <a:solidFill>
                  <a:srgbClr val="FFFFFF"/>
                </a:solidFill>
                <a:latin typeface="Roboto Mono"/>
                <a:ea typeface="Roboto Mono"/>
                <a:cs typeface="Roboto Mono"/>
                <a:sym typeface="Roboto Mono"/>
              </a:rPr>
              <a:t> record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data</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map_index</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consumer</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next_consumer_record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store</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consumer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1</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release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return</a:t>
            </a:r>
            <a:r>
              <a:rPr lang="en" sz="1500">
                <a:solidFill>
                  <a:srgbClr val="FFFFFF"/>
                </a:solidFill>
                <a:latin typeface="Roboto Mono"/>
                <a:ea typeface="Roboto Mono"/>
                <a:cs typeface="Roboto Mono"/>
                <a:sym typeface="Roboto Mono"/>
              </a:rPr>
              <a:t> record</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inline bool</a:t>
            </a:r>
            <a:r>
              <a:rPr lang="en" sz="1500">
                <a:solidFill>
                  <a:srgbClr val="FF8A65"/>
                </a:solidFill>
                <a:latin typeface="Roboto Mono"/>
                <a:ea typeface="Roboto Mono"/>
                <a:cs typeface="Roboto Mono"/>
                <a:sym typeface="Roboto Mono"/>
              </a:rPr>
              <a:t> ring_buffer</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has_data</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06292"/>
                </a:solidFill>
                <a:latin typeface="Roboto Mono"/>
                <a:ea typeface="Roboto Mono"/>
                <a:cs typeface="Roboto Mono"/>
                <a:sym typeface="Roboto Mono"/>
              </a:rPr>
              <a:t> consumer</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const noexcept</a:t>
            </a:r>
            <a:r>
              <a:rPr lang="en" sz="1500">
                <a:solidFill>
                  <a:srgbClr val="A3A3A3"/>
                </a:solidFill>
                <a:latin typeface="Roboto Mono"/>
                <a:ea typeface="Roboto Mono"/>
                <a:cs typeface="Roboto Mono"/>
                <a:sym typeface="Roboto Mono"/>
              </a:rPr>
              <a:t> {</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FF8A65"/>
                </a:solidFill>
                <a:latin typeface="Roboto Mono"/>
                <a:ea typeface="Roboto Mono"/>
                <a:cs typeface="Roboto Mono"/>
                <a:sym typeface="Roboto Mono"/>
              </a:rPr>
              <a:t>    std</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size_t</a:t>
            </a:r>
            <a:r>
              <a:rPr lang="en" sz="1500">
                <a:solidFill>
                  <a:srgbClr val="FFFFFF"/>
                </a:solidFill>
                <a:latin typeface="Roboto Mono"/>
                <a:ea typeface="Roboto Mono"/>
                <a:cs typeface="Roboto Mono"/>
                <a:sym typeface="Roboto Mono"/>
              </a:rPr>
              <a:t> producer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a:t>
            </a:r>
            <a:r>
              <a:rPr lang="en" sz="1500">
                <a:latin typeface="Roboto Mono"/>
                <a:ea typeface="Roboto Mono"/>
                <a:cs typeface="Roboto Mono"/>
                <a:sym typeface="Roboto Mono"/>
              </a:rPr>
              <a:t>next_producer_record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load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std</a:t>
            </a:r>
            <a:r>
              <a:rPr lang="en" sz="1500">
                <a:solidFill>
                  <a:srgbClr val="A3A3A3"/>
                </a:solidFill>
                <a:latin typeface="Roboto Mono"/>
                <a:ea typeface="Roboto Mono"/>
                <a:cs typeface="Roboto Mono"/>
                <a:sym typeface="Roboto Mono"/>
              </a:rPr>
              <a:t>::</a:t>
            </a:r>
            <a:r>
              <a:rPr lang="en" sz="1500">
                <a:solidFill>
                  <a:srgbClr val="FF8A65"/>
                </a:solidFill>
                <a:latin typeface="Roboto Mono"/>
                <a:ea typeface="Roboto Mono"/>
                <a:cs typeface="Roboto Mono"/>
                <a:sym typeface="Roboto Mono"/>
              </a:rPr>
              <a:t>memory_order</a:t>
            </a:r>
            <a:r>
              <a:rPr lang="en" sz="1500">
                <a:solidFill>
                  <a:srgbClr val="A3A3A3"/>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acquire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if</a:t>
            </a:r>
            <a:r>
              <a:rPr lang="en" sz="1500">
                <a:solidFill>
                  <a:srgbClr val="A3A3A3"/>
                </a:solidFill>
                <a:latin typeface="Roboto Mono"/>
                <a:ea typeface="Roboto Mono"/>
                <a:cs typeface="Roboto Mono"/>
                <a:sym typeface="Roboto Mono"/>
              </a:rPr>
              <a:t> (</a:t>
            </a:r>
            <a:r>
              <a:rPr lang="en" sz="1500">
                <a:solidFill>
                  <a:srgbClr val="FFFFFF"/>
                </a:solidFill>
                <a:latin typeface="Roboto Mono"/>
                <a:ea typeface="Roboto Mono"/>
                <a:cs typeface="Roboto Mono"/>
                <a:sym typeface="Roboto Mono"/>
              </a:rPr>
              <a:t>producer </a:t>
            </a:r>
            <a:r>
              <a:rPr lang="en" sz="1500">
                <a:solidFill>
                  <a:srgbClr val="7BAAF7"/>
                </a:solidFill>
                <a:latin typeface="Roboto Mono"/>
                <a:ea typeface="Roboto Mono"/>
                <a:cs typeface="Roboto Mono"/>
                <a:sym typeface="Roboto Mono"/>
              </a:rPr>
              <a:t>-</a:t>
            </a:r>
            <a:r>
              <a:rPr lang="en" sz="1500">
                <a:solidFill>
                  <a:srgbClr val="FFFFFF"/>
                </a:solidFill>
                <a:latin typeface="Roboto Mono"/>
                <a:ea typeface="Roboto Mono"/>
                <a:cs typeface="Roboto Mono"/>
                <a:sym typeface="Roboto Mono"/>
              </a:rPr>
              <a:t> consumer </a:t>
            </a:r>
            <a:r>
              <a:rPr lang="en" sz="1500">
                <a:solidFill>
                  <a:srgbClr val="7BAAF7"/>
                </a:solidFill>
                <a:latin typeface="Roboto Mono"/>
                <a:ea typeface="Roboto Mono"/>
                <a:cs typeface="Roboto Mono"/>
                <a:sym typeface="Roboto Mono"/>
              </a:rPr>
              <a:t>!=</a:t>
            </a:r>
            <a:r>
              <a:rPr lang="en" sz="1500">
                <a:solidFill>
                  <a:srgbClr val="F4B400"/>
                </a:solidFill>
                <a:latin typeface="Roboto Mono"/>
                <a:ea typeface="Roboto Mono"/>
                <a:cs typeface="Roboto Mono"/>
                <a:sym typeface="Roboto Mono"/>
              </a:rPr>
              <a:t> 0</a:t>
            </a:r>
            <a:r>
              <a:rPr lang="en" sz="1500">
                <a:solidFill>
                  <a:srgbClr val="A3A3A3"/>
                </a:solidFill>
                <a:latin typeface="Roboto Mono"/>
                <a:ea typeface="Roboto Mono"/>
                <a:cs typeface="Roboto Mono"/>
                <a:sym typeface="Roboto Mono"/>
              </a:rPr>
              <a:t>)</a:t>
            </a:r>
            <a:r>
              <a:rPr lang="en" sz="1500">
                <a:solidFill>
                  <a:srgbClr val="7BAAF7"/>
                </a:solidFill>
                <a:latin typeface="Roboto Mono"/>
                <a:ea typeface="Roboto Mono"/>
                <a:cs typeface="Roboto Mono"/>
                <a:sym typeface="Roboto Mono"/>
              </a:rPr>
              <a:t> return</a:t>
            </a:r>
            <a:r>
              <a:rPr lang="en" sz="1500">
                <a:solidFill>
                  <a:srgbClr val="F4B400"/>
                </a:solidFill>
                <a:latin typeface="Roboto Mono"/>
                <a:ea typeface="Roboto Mono"/>
                <a:cs typeface="Roboto Mono"/>
                <a:sym typeface="Roboto Mono"/>
              </a:rPr>
              <a:t> true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7BAAF7"/>
                </a:solidFill>
                <a:latin typeface="Roboto Mono"/>
                <a:ea typeface="Roboto Mono"/>
                <a:cs typeface="Roboto Mono"/>
                <a:sym typeface="Roboto Mono"/>
              </a:rPr>
              <a:t>    else return</a:t>
            </a:r>
            <a:r>
              <a:rPr lang="en" sz="1500">
                <a:solidFill>
                  <a:srgbClr val="F4B400"/>
                </a:solidFill>
                <a:latin typeface="Roboto Mono"/>
                <a:ea typeface="Roboto Mono"/>
                <a:cs typeface="Roboto Mono"/>
                <a:sym typeface="Roboto Mono"/>
              </a:rPr>
              <a:t> false</a:t>
            </a:r>
            <a:r>
              <a:rPr lang="en" sz="1500">
                <a:solidFill>
                  <a:srgbClr val="A3A3A3"/>
                </a:solidFill>
                <a:latin typeface="Roboto Mono"/>
                <a:ea typeface="Roboto Mono"/>
                <a:cs typeface="Roboto Mono"/>
                <a:sym typeface="Roboto Mono"/>
              </a:rPr>
              <a:t>;</a:t>
            </a:r>
            <a:endParaRPr sz="15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500">
                <a:solidFill>
                  <a:srgbClr val="A3A3A3"/>
                </a:solidFill>
                <a:latin typeface="Roboto Mono"/>
                <a:ea typeface="Roboto Mono"/>
                <a:cs typeface="Roboto Mono"/>
                <a:sym typeface="Roboto Mono"/>
              </a:rPr>
              <a:t>}</a:t>
            </a:r>
            <a:endParaRPr sz="1500">
              <a:solidFill>
                <a:srgbClr val="7BAAF7"/>
              </a:solidFill>
              <a:latin typeface="Roboto Mono"/>
              <a:ea typeface="Roboto Mono"/>
              <a:cs typeface="Roboto Mono"/>
              <a:sym typeface="Roboto Mono"/>
            </a:endParaRPr>
          </a:p>
        </p:txBody>
      </p:sp>
      <p:sp>
        <p:nvSpPr>
          <p:cNvPr id="721" name="Google Shape;721;p9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00"/>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728" name="Google Shape;728;p100"/>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producer </a:t>
            </a:r>
            <a:r>
              <a:rPr lang="en" sz="1300">
                <a:solidFill>
                  <a:srgbClr val="7BAAF7"/>
                </a:solidFill>
                <a:latin typeface="Roboto Mono"/>
                <a:ea typeface="Roboto Mono"/>
                <a:cs typeface="Roboto Mono"/>
                <a:sym typeface="Roboto Mono"/>
              </a:rPr>
              <a:t>=</a:t>
            </a:r>
            <a:endParaRPr sz="1300">
              <a:solidFill>
                <a:srgbClr val="FFFFFF"/>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load</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acquire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has_space</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store</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producer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1</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release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729" name="Google Shape;729;p10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730" name="Google Shape;730;p100"/>
          <p:cNvSpPr txBox="1"/>
          <p:nvPr>
            <p:ph idx="1" type="body"/>
          </p:nvPr>
        </p:nvSpPr>
        <p:spPr>
          <a:xfrm>
            <a:off x="5692200" y="1174300"/>
            <a:ext cx="6448200" cy="5302800"/>
          </a:xfrm>
          <a:prstGeom prst="rect">
            <a:avLst/>
          </a:prstGeom>
          <a:solidFill>
            <a:srgbClr val="000000">
              <a:alpha val="49800"/>
            </a:srgbClr>
          </a:solidFill>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L49</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producer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xor</a:t>
            </a:r>
            <a:r>
              <a:rPr lang="en" sz="1300">
                <a:solidFill>
                  <a:srgbClr val="F4B400"/>
                </a:solidFill>
                <a:latin typeface="Roboto Mono"/>
                <a:ea typeface="Roboto Mono"/>
                <a:cs typeface="Roboto Mono"/>
                <a:sym typeface="Roboto Mono"/>
              </a:rPr>
              <a:t>     r15d</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r15d</a:t>
            </a:r>
            <a:r>
              <a:rPr lang="en" sz="1300">
                <a:solidFill>
                  <a:srgbClr val="AAAAAA"/>
                </a:solidFill>
                <a:latin typeface="Roboto Mono"/>
                <a:ea typeface="Roboto Mono"/>
                <a:cs typeface="Roboto Mono"/>
                <a:sym typeface="Roboto Mono"/>
              </a:rPr>
              <a:t>             ;; sleep counter reset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L45</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rdx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r13</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0</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consumer index load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rbx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sub</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rdx</a:t>
            </a:r>
            <a:r>
              <a:rPr lang="en" sz="1300">
                <a:solidFill>
                  <a:srgbClr val="AAAAAA"/>
                </a:solidFill>
                <a:latin typeface="Roboto Mono"/>
                <a:ea typeface="Roboto Mono"/>
                <a:cs typeface="Roboto Mono"/>
                <a:sym typeface="Roboto Mono"/>
              </a:rPr>
              <a:t>               ;; get records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32767</a:t>
            </a:r>
            <a:r>
              <a:rPr lang="en" sz="1300">
                <a:solidFill>
                  <a:srgbClr val="AAAAAA"/>
                </a:solidFill>
                <a:latin typeface="Roboto Mono"/>
                <a:ea typeface="Roboto Mono"/>
                <a:cs typeface="Roboto Mono"/>
                <a:sym typeface="Roboto Mono"/>
              </a:rPr>
              <a:t>             ;; queue capacity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jbe</a:t>
            </a:r>
            <a:r>
              <a:rPr lang="en" sz="1300">
                <a:solidFill>
                  <a:srgbClr val="FFFFFF"/>
                </a:solidFill>
                <a:latin typeface="Roboto Mono"/>
                <a:ea typeface="Roboto Mono"/>
                <a:cs typeface="Roboto Mono"/>
                <a:sym typeface="Roboto Mono"/>
              </a:rPr>
              <a:t>     .L59                   </a:t>
            </a:r>
            <a:r>
              <a:rPr lang="en" sz="1300">
                <a:solidFill>
                  <a:srgbClr val="AAAAAA"/>
                </a:solidFill>
                <a:latin typeface="Roboto Mono"/>
                <a:ea typeface="Roboto Mono"/>
                <a:cs typeface="Roboto Mono"/>
                <a:sym typeface="Roboto Mono"/>
              </a:rPr>
              <a:t>;; space is available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r15</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15</a:t>
            </a:r>
            <a:r>
              <a:rPr lang="en" sz="1300">
                <a:solidFill>
                  <a:srgbClr val="AAAAAA"/>
                </a:solidFill>
                <a:latin typeface="Roboto Mono"/>
                <a:ea typeface="Roboto Mono"/>
                <a:cs typeface="Roboto Mono"/>
                <a:sym typeface="Roboto Mono"/>
              </a:rPr>
              <a:t>                ;; spinlock counter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jbe</a:t>
            </a:r>
            <a:r>
              <a:rPr lang="en" sz="1300">
                <a:solidFill>
                  <a:srgbClr val="FFFFFF"/>
                </a:solidFill>
                <a:latin typeface="Roboto Mono"/>
                <a:ea typeface="Roboto Mono"/>
                <a:cs typeface="Roboto Mono"/>
                <a:sym typeface="Roboto Mono"/>
              </a:rPr>
              <a:t>     .L51                   </a:t>
            </a:r>
            <a:r>
              <a:rPr lang="en" sz="1300">
                <a:solidFill>
                  <a:srgbClr val="AAAAAA"/>
                </a:solidFill>
                <a:latin typeface="Roboto Mono"/>
                <a:ea typeface="Roboto Mono"/>
                <a:cs typeface="Roboto Mono"/>
                <a:sym typeface="Roboto Mono"/>
              </a:rPr>
              <a:t>;; we are still spinning</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...setup for nanosleep call...</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L47</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call</a:t>
            </a:r>
            <a:r>
              <a:rPr lang="en" sz="1300">
                <a:solidFill>
                  <a:srgbClr val="FFFFFF"/>
                </a:solidFill>
                <a:latin typeface="Roboto Mono"/>
                <a:ea typeface="Roboto Mono"/>
                <a:cs typeface="Roboto Mono"/>
                <a:sym typeface="Roboto Mono"/>
              </a:rPr>
              <a:t>    nanosleep              </a:t>
            </a:r>
            <a:r>
              <a:rPr lang="en" sz="1300">
                <a:solidFill>
                  <a:srgbClr val="AAAAAA"/>
                </a:solidFill>
                <a:latin typeface="Roboto Mono"/>
                <a:ea typeface="Roboto Mono"/>
                <a:cs typeface="Roboto Mono"/>
                <a:sym typeface="Roboto Mono"/>
              </a:rPr>
              <a:t>;; backoff</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...error handling for nanosleep...</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L51</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r15</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spin count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jmp</a:t>
            </a:r>
            <a:r>
              <a:rPr lang="en" sz="1300">
                <a:solidFill>
                  <a:srgbClr val="FFFFFF"/>
                </a:solidFill>
                <a:latin typeface="Roboto Mono"/>
                <a:ea typeface="Roboto Mono"/>
                <a:cs typeface="Roboto Mono"/>
                <a:sym typeface="Roboto Mono"/>
              </a:rPr>
              <a:t>     .L45</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101"/>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737" name="Google Shape;737;p101"/>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chemeClr val="lt1"/>
                </a:solidFill>
                <a:latin typeface="Roboto Mono"/>
                <a:ea typeface="Roboto Mono"/>
                <a:cs typeface="Roboto Mono"/>
                <a:sym typeface="Roboto Mono"/>
              </a:rPr>
              <a:t> spin_counter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chemeClr val="lt1"/>
                </a:solidFill>
                <a:latin typeface="Roboto Mono"/>
                <a:ea typeface="Roboto Mono"/>
                <a:cs typeface="Roboto Mono"/>
                <a:sym typeface="Roboto Mono"/>
              </a:rPr>
              <a:t> producer </a:t>
            </a:r>
            <a:r>
              <a:rPr lang="en" sz="1300">
                <a:solidFill>
                  <a:srgbClr val="7BAAF7"/>
                </a:solidFill>
                <a:latin typeface="Roboto Mono"/>
                <a:ea typeface="Roboto Mono"/>
                <a:cs typeface="Roboto Mono"/>
                <a:sym typeface="Roboto Mono"/>
              </a:rPr>
              <a:t>=</a:t>
            </a:r>
            <a:endParaRPr sz="1300">
              <a:solidFill>
                <a:schemeClr val="lt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chemeClr val="lt1"/>
                </a:solidFill>
                <a:latin typeface="Roboto Mono"/>
                <a:ea typeface="Roboto Mono"/>
                <a:cs typeface="Roboto Mono"/>
                <a:sym typeface="Roboto Mono"/>
              </a:rPr>
              <a:t>       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load</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acquire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has_space</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spin_counter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chemeClr val="lt1"/>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chemeClr val="lt1"/>
                </a:solidFill>
                <a:latin typeface="Roboto Mono"/>
                <a:ea typeface="Roboto Mono"/>
                <a:cs typeface="Roboto Mono"/>
                <a:sym typeface="Roboto Mono"/>
              </a:rPr>
              <a:t>    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store</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chemeClr val="lt1"/>
                </a:solidFill>
                <a:latin typeface="Roboto Mono"/>
                <a:ea typeface="Roboto Mono"/>
                <a:cs typeface="Roboto Mono"/>
                <a:sym typeface="Roboto Mono"/>
              </a:rPr>
              <a:t>        producer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1</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chemeClr val="lt1"/>
                </a:solidFill>
                <a:latin typeface="Roboto Mono"/>
                <a:ea typeface="Roboto Mono"/>
                <a:cs typeface="Roboto Mono"/>
                <a:sym typeface="Roboto Mono"/>
              </a:rPr>
              <a:t>release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
        <p:nvSpPr>
          <p:cNvPr id="738" name="Google Shape;738;p10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739" name="Google Shape;739;p101"/>
          <p:cNvSpPr txBox="1"/>
          <p:nvPr>
            <p:ph idx="1" type="body"/>
          </p:nvPr>
        </p:nvSpPr>
        <p:spPr>
          <a:xfrm>
            <a:off x="5692200" y="1174300"/>
            <a:ext cx="64482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jmp</a:t>
            </a:r>
            <a:r>
              <a:rPr lang="en" sz="1300">
                <a:solidFill>
                  <a:srgbClr val="FFFFFF"/>
                </a:solidFill>
                <a:latin typeface="Roboto Mono"/>
                <a:ea typeface="Roboto Mono"/>
                <a:cs typeface="Roboto Mono"/>
                <a:sym typeface="Roboto Mono"/>
              </a:rPr>
              <a:t>  .L49                          </a:t>
            </a:r>
            <a:r>
              <a:rPr lang="en" sz="1300">
                <a:solidFill>
                  <a:srgbClr val="AAAAAA"/>
                </a:solidFill>
                <a:latin typeface="Roboto Mono"/>
                <a:ea typeface="Roboto Mono"/>
                <a:cs typeface="Roboto Mono"/>
                <a:sym typeface="Roboto Mono"/>
              </a:rPr>
              <a:t>;; entrypoint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L59</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rbx</a:t>
            </a:r>
            <a:r>
              <a:rPr lang="en" sz="1300">
                <a:solidFill>
                  <a:srgbClr val="AAAAAA"/>
                </a:solidFill>
                <a:latin typeface="Roboto Mono"/>
                <a:ea typeface="Roboto Mono"/>
                <a:cs typeface="Roboto Mono"/>
                <a:sym typeface="Roboto Mono"/>
              </a:rPr>
              <a:t>                      ;; backup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and</a:t>
            </a:r>
            <a:r>
              <a:rPr lang="en" sz="1300">
                <a:solidFill>
                  <a:srgbClr val="F4B400"/>
                </a:solidFill>
                <a:latin typeface="Roboto Mono"/>
                <a:ea typeface="Roboto Mono"/>
                <a:cs typeface="Roboto Mono"/>
                <a:sym typeface="Roboto Mono"/>
              </a:rPr>
              <a:t>  eax</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32767</a:t>
            </a:r>
            <a:r>
              <a:rPr lang="en" sz="1300">
                <a:solidFill>
                  <a:srgbClr val="AAAAAA"/>
                </a:solidFill>
                <a:latin typeface="Roboto Mono"/>
                <a:ea typeface="Roboto Mono"/>
                <a:cs typeface="Roboto Mono"/>
                <a:sym typeface="Roboto Mono"/>
              </a:rPr>
              <a:t>                    ;; map queue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  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16</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rax</a:t>
            </a:r>
            <a:r>
              <a:rPr lang="en" sz="1300">
                <a:solidFill>
                  <a:srgbClr val="FFFFFF"/>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8</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rbp</a:t>
            </a:r>
            <a:r>
              <a:rPr lang="en" sz="1300">
                <a:solidFill>
                  <a:srgbClr val="AAAAAA"/>
                </a:solidFill>
                <a:latin typeface="Roboto Mono"/>
                <a:ea typeface="Roboto Mono"/>
                <a:cs typeface="Roboto Mono"/>
                <a:sym typeface="Roboto Mono"/>
              </a:rPr>
              <a:t> ;; store rec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4B400"/>
                </a:solidFill>
                <a:latin typeface="Roboto Mono"/>
                <a:ea typeface="Roboto Mono"/>
                <a:cs typeface="Roboto Mono"/>
                <a:sym typeface="Roboto Mono"/>
              </a:rPr>
              <a:t>  rbp</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current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  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rbx</a:t>
            </a:r>
            <a:r>
              <a:rPr lang="en" sz="1300">
                <a:solidFill>
                  <a:srgbClr val="AAAAAA"/>
                </a:solidFill>
                <a:latin typeface="Roboto Mono"/>
                <a:ea typeface="Roboto Mono"/>
                <a:cs typeface="Roboto Mono"/>
                <a:sym typeface="Roboto Mono"/>
              </a:rPr>
              <a:t>          ;; update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4B400"/>
                </a:solidFill>
                <a:latin typeface="Roboto Mono"/>
                <a:ea typeface="Roboto Mono"/>
                <a:cs typeface="Roboto Mono"/>
                <a:sym typeface="Roboto Mono"/>
              </a:rPr>
              <a:t>  rbp</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r14</a:t>
            </a:r>
            <a:r>
              <a:rPr lang="en" sz="1300">
                <a:solidFill>
                  <a:srgbClr val="AAAAAA"/>
                </a:solidFill>
                <a:latin typeface="Roboto Mono"/>
                <a:ea typeface="Roboto Mono"/>
                <a:cs typeface="Roboto Mono"/>
                <a:sym typeface="Roboto Mono"/>
              </a:rPr>
              <a:t>                      ;; completion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je</a:t>
            </a:r>
            <a:r>
              <a:rPr lang="en" sz="1300">
                <a:solidFill>
                  <a:srgbClr val="FFFFFF"/>
                </a:solidFill>
                <a:latin typeface="Roboto Mono"/>
                <a:ea typeface="Roboto Mono"/>
                <a:cs typeface="Roboto Mono"/>
                <a:sym typeface="Roboto Mono"/>
              </a:rPr>
              <a:t>   .L58                          </a:t>
            </a:r>
            <a:r>
              <a:rPr lang="en" sz="1300">
                <a:solidFill>
                  <a:srgbClr val="AAAAAA"/>
                </a:solidFill>
                <a:latin typeface="Roboto Mono"/>
                <a:ea typeface="Roboto Mono"/>
                <a:cs typeface="Roboto Mono"/>
                <a:sym typeface="Roboto Mono"/>
              </a:rPr>
              <a:t>;; producer terminates</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L49</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4B400"/>
                </a:solidFill>
                <a:latin typeface="Roboto Mono"/>
                <a:ea typeface="Roboto Mono"/>
                <a:cs typeface="Roboto Mono"/>
                <a:sym typeface="Roboto Mono"/>
              </a:rPr>
              <a:t>  rbx</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QWORD</a:t>
            </a:r>
            <a:r>
              <a:rPr lang="en" sz="1300">
                <a:solidFill>
                  <a:srgbClr val="FFFFFF"/>
                </a:solidFill>
                <a:latin typeface="Roboto Mono"/>
                <a:ea typeface="Roboto Mono"/>
                <a:cs typeface="Roboto Mono"/>
                <a:sym typeface="Roboto Mono"/>
              </a:rPr>
              <a:t> PTR [</a:t>
            </a:r>
            <a:r>
              <a:rPr lang="en" sz="1300">
                <a:solidFill>
                  <a:srgbClr val="F4B400"/>
                </a:solidFill>
                <a:latin typeface="Roboto Mono"/>
                <a:ea typeface="Roboto Mono"/>
                <a:cs typeface="Roboto Mono"/>
                <a:sym typeface="Roboto Mono"/>
              </a:rPr>
              <a:t>r12</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load producer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xor</a:t>
            </a:r>
            <a:r>
              <a:rPr lang="en" sz="1300">
                <a:solidFill>
                  <a:srgbClr val="F4B400"/>
                </a:solidFill>
                <a:latin typeface="Roboto Mono"/>
                <a:ea typeface="Roboto Mono"/>
                <a:cs typeface="Roboto Mono"/>
                <a:sym typeface="Roboto Mono"/>
              </a:rPr>
              <a:t>  r15d</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r15d</a:t>
            </a:r>
            <a:r>
              <a:rPr lang="en" sz="1300">
                <a:solidFill>
                  <a:srgbClr val="AAAAAA"/>
                </a:solidFill>
                <a:latin typeface="Roboto Mono"/>
                <a:ea typeface="Roboto Mono"/>
                <a:cs typeface="Roboto Mono"/>
                <a:sym typeface="Roboto Mono"/>
              </a:rPr>
              <a:t>                    ;; from previous slide</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10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746" name="Google Shape;746;p102" title="Chart"/>
          <p:cNvPicPr preferRelativeResize="0"/>
          <p:nvPr/>
        </p:nvPicPr>
        <p:blipFill>
          <a:blip r:embed="rId3">
            <a:alphaModFix/>
          </a:blip>
          <a:stretch>
            <a:fillRect/>
          </a:stretch>
        </p:blipFill>
        <p:spPr>
          <a:xfrm>
            <a:off x="1507912" y="592125"/>
            <a:ext cx="9175875" cy="567374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103"/>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Performance Analysis</a:t>
            </a:r>
            <a:endParaRPr/>
          </a:p>
        </p:txBody>
      </p:sp>
      <p:sp>
        <p:nvSpPr>
          <p:cNvPr id="753" name="Google Shape;753;p103"/>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New code has </a:t>
            </a:r>
            <a:r>
              <a:rPr i="1" lang="en" sz="2400"/>
              <a:t>literally zero</a:t>
            </a:r>
            <a:r>
              <a:rPr lang="en" sz="2400"/>
              <a:t> atomic instructions or fences on x86_64</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At 2.6 Ghz, 170 million records/second is ~15 cycles per record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Are these numbers </a:t>
            </a:r>
            <a:r>
              <a:rPr i="1" lang="en" sz="2400"/>
              <a:t>too</a:t>
            </a:r>
            <a:r>
              <a:rPr lang="en" sz="2400"/>
              <a:t> good?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Test machine has 32K of L1 cache, 1 MB of L2 cache; Queue contains only integers: entire thing fits in L2, about ⅛ fits in L1</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Too small to be realistic, but shows what the hardware is capable of</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Can we still go faster?</a:t>
            </a:r>
            <a:endParaRPr sz="2400"/>
          </a:p>
        </p:txBody>
      </p:sp>
      <p:sp>
        <p:nvSpPr>
          <p:cNvPr id="754" name="Google Shape;754;p10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3">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10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761" name="Google Shape;761;p104"/>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762" name="Google Shape;762;p104" title="c20e10de-6c82-44f3-8dfc-3f72a3c70acc.png"/>
          <p:cNvPicPr preferRelativeResize="0"/>
          <p:nvPr/>
        </p:nvPicPr>
        <p:blipFill>
          <a:blip r:embed="rId3">
            <a:alphaModFix/>
          </a:blip>
          <a:stretch>
            <a:fillRect/>
          </a:stretch>
        </p:blipFill>
        <p:spPr>
          <a:xfrm>
            <a:off x="1581000" y="419100"/>
            <a:ext cx="9029699" cy="60197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05"/>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Next Bottleneck</a:t>
            </a:r>
            <a:endParaRPr/>
          </a:p>
        </p:txBody>
      </p:sp>
      <p:sp>
        <p:nvSpPr>
          <p:cNvPr id="769" name="Google Shape;769;p105"/>
          <p:cNvSpPr txBox="1"/>
          <p:nvPr>
            <p:ph idx="1" type="body"/>
          </p:nvPr>
        </p:nvSpPr>
        <p:spPr>
          <a:xfrm>
            <a:off x="548600" y="1174300"/>
            <a:ext cx="10921800" cy="54306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struct</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 { </a:t>
            </a:r>
            <a:r>
              <a:rPr lang="en" sz="1600">
                <a:solidFill>
                  <a:srgbClr val="AAAAAA"/>
                </a:solidFill>
                <a:latin typeface="Roboto Mono"/>
                <a:ea typeface="Roboto Mono"/>
                <a:cs typeface="Roboto Mono"/>
                <a:sym typeface="Roboto Mono"/>
              </a:rPr>
              <a:t>// Would be a class template in real code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static constexpr</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32</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768</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 :</a:t>
            </a:r>
            <a:r>
              <a:rPr lang="en" sz="1600">
                <a:solidFill>
                  <a:srgbClr val="FF8A65"/>
                </a:solidFill>
                <a:latin typeface="Roboto Mono"/>
                <a:ea typeface="Roboto Mono"/>
                <a:cs typeface="Roboto Mono"/>
                <a:sym typeface="Roboto Mono"/>
              </a:rPr>
              <a:t> next_producer_record</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next_consumer_record</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void</a:t>
            </a:r>
            <a:r>
              <a:rPr lang="en" sz="1600">
                <a:solidFill>
                  <a:srgbClr val="FF8A65"/>
                </a:solidFill>
                <a:latin typeface="Roboto Mono"/>
                <a:ea typeface="Roboto Mono"/>
                <a:cs typeface="Roboto Mono"/>
                <a:sym typeface="Roboto Mono"/>
              </a:rPr>
              <a:t> push</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int64_t</a:t>
            </a:r>
            <a:r>
              <a:rPr lang="en" sz="1600">
                <a:solidFill>
                  <a:srgbClr val="F06292"/>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int64_t</a:t>
            </a:r>
            <a:r>
              <a:rPr lang="en" sz="1600">
                <a:solidFill>
                  <a:srgbClr val="FF8A65"/>
                </a:solidFill>
                <a:latin typeface="Roboto Mono"/>
                <a:ea typeface="Roboto Mono"/>
                <a:cs typeface="Roboto Mono"/>
                <a:sym typeface="Roboto Mono"/>
              </a:rPr>
              <a:t> pop</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size</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 void</a:t>
            </a:r>
            <a:r>
              <a:rPr lang="en" sz="1600">
                <a:solidFill>
                  <a:srgbClr val="FF8A65"/>
                </a:solidFill>
                <a:latin typeface="Roboto Mono"/>
                <a:ea typeface="Roboto Mono"/>
                <a:cs typeface="Roboto Mono"/>
                <a:sym typeface="Roboto Mono"/>
              </a:rPr>
              <a:t> sleep</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size_t&amp;</a:t>
            </a:r>
            <a:r>
              <a:rPr lang="en" sz="1600">
                <a:solidFill>
                  <a:srgbClr val="F06292"/>
                </a:solidFill>
                <a:latin typeface="Roboto Mono"/>
                <a:ea typeface="Roboto Mono"/>
                <a:cs typeface="Roboto Mono"/>
                <a:sym typeface="Roboto Mono"/>
              </a:rPr>
              <a:t> spin_counter</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inline</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8A65"/>
                </a:solidFill>
                <a:latin typeface="Roboto Mono"/>
                <a:ea typeface="Roboto Mono"/>
                <a:cs typeface="Roboto Mono"/>
                <a:sym typeface="Roboto Mono"/>
              </a:rPr>
              <a:t> map_index</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06292"/>
                </a:solidFill>
                <a:latin typeface="Roboto Mono"/>
                <a:ea typeface="Roboto Mono"/>
                <a:cs typeface="Roboto Mono"/>
                <a:sym typeface="Roboto Mono"/>
              </a:rPr>
              <a:t> index</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const noexcept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size_t&gt;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next_producer_record</a:t>
            </a:r>
            <a:r>
              <a:rPr lang="en" sz="1600">
                <a:solidFill>
                  <a:srgbClr val="A3A3A3"/>
                </a:solidFill>
                <a:latin typeface="Roboto Mono"/>
                <a:ea typeface="Roboto Mono"/>
                <a:cs typeface="Roboto Mono"/>
                <a:sym typeface="Roboto Mono"/>
              </a:rPr>
              <a:t>; </a:t>
            </a:r>
            <a:r>
              <a:rPr lang="en" sz="1600">
                <a:solidFill>
                  <a:srgbClr val="AAAAAA"/>
                </a:solidFill>
                <a:latin typeface="Roboto Mono"/>
                <a:ea typeface="Roboto Mono"/>
                <a:cs typeface="Roboto Mono"/>
                <a:sym typeface="Roboto Mono"/>
              </a:rPr>
              <a:t>// sizeof(next_producer_record) == 8</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atomic</a:t>
            </a:r>
            <a:r>
              <a:rPr lang="en" sz="1600">
                <a:solidFill>
                  <a:srgbClr val="7BAAF7"/>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size_t&gt;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next_consumer_record</a:t>
            </a:r>
            <a:r>
              <a:rPr lang="en" sz="1600">
                <a:solidFill>
                  <a:srgbClr val="A3A3A3"/>
                </a:solidFill>
                <a:latin typeface="Roboto Mono"/>
                <a:ea typeface="Roboto Mono"/>
                <a:cs typeface="Roboto Mono"/>
                <a:sym typeface="Roboto Mono"/>
              </a:rPr>
              <a:t>; </a:t>
            </a:r>
            <a:r>
              <a:rPr lang="en" sz="1600">
                <a:solidFill>
                  <a:srgbClr val="AAAAAA"/>
                </a:solidFill>
                <a:latin typeface="Roboto Mono"/>
                <a:ea typeface="Roboto Mono"/>
                <a:cs typeface="Roboto Mono"/>
                <a:sym typeface="Roboto Mono"/>
              </a:rPr>
              <a:t>// both indexes on the same cache line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array</a:t>
            </a:r>
            <a:r>
              <a:rPr lang="en" sz="1600">
                <a:solidFill>
                  <a:srgbClr val="7BAAF7"/>
                </a:solidFill>
                <a:latin typeface="Roboto Mono"/>
                <a:ea typeface="Roboto Mono"/>
                <a:cs typeface="Roboto Mono"/>
                <a:sym typeface="Roboto Mono"/>
              </a:rPr>
              <a:t>&lt;int64_t</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capacity</a:t>
            </a:r>
            <a:r>
              <a:rPr lang="en" sz="1600">
                <a:solidFill>
                  <a:srgbClr val="7BAAF7"/>
                </a:solidFill>
                <a:latin typeface="Roboto Mono"/>
                <a:ea typeface="Roboto Mono"/>
                <a:cs typeface="Roboto Mono"/>
                <a:sym typeface="Roboto Mono"/>
              </a:rPr>
              <a:t>&gt;</a:t>
            </a:r>
            <a:r>
              <a:rPr lang="en" sz="1600">
                <a:solidFill>
                  <a:srgbClr val="FFFFFF"/>
                </a:solidFill>
                <a:latin typeface="Roboto Mono"/>
                <a:ea typeface="Roboto Mono"/>
                <a:cs typeface="Roboto Mono"/>
                <a:sym typeface="Roboto Mono"/>
              </a:rPr>
              <a:t> data</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770" name="Google Shape;770;p10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2"/>
          <p:cNvSpPr txBox="1"/>
          <p:nvPr>
            <p:ph type="title"/>
          </p:nvPr>
        </p:nvSpPr>
        <p:spPr>
          <a:xfrm>
            <a:off x="548654" y="475500"/>
            <a:ext cx="9575700" cy="369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 We Mean by Lock-Free Programming?</a:t>
            </a:r>
            <a:endParaRPr/>
          </a:p>
        </p:txBody>
      </p:sp>
      <p:sp>
        <p:nvSpPr>
          <p:cNvPr id="325" name="Google Shape;325;p52"/>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Colloquially, avoiding the use of mutexes and system calls to synchronize.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Avoids software locks. Synchronization is still necessary.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Depends on hardware intrinsics that guarantee certain operations are “uninterruptible” or “atomic”.</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More formally, lock</a:t>
            </a:r>
            <a:r>
              <a:rPr lang="en" sz="2400"/>
              <a:t> </a:t>
            </a:r>
            <a:r>
              <a:rPr lang="en" sz="2400"/>
              <a:t>freedom guarantees that at least one thread </a:t>
            </a:r>
            <a:r>
              <a:rPr i="1" lang="en" sz="2400"/>
              <a:t>always</a:t>
            </a:r>
            <a:r>
              <a:rPr lang="en" sz="2400"/>
              <a:t> makes progress.</a:t>
            </a:r>
            <a:endParaRPr sz="2400"/>
          </a:p>
        </p:txBody>
      </p:sp>
      <p:sp>
        <p:nvSpPr>
          <p:cNvPr id="326" name="Google Shape;326;p5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06"/>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Next Bottleneck</a:t>
            </a:r>
            <a:endParaRPr/>
          </a:p>
        </p:txBody>
      </p:sp>
      <p:sp>
        <p:nvSpPr>
          <p:cNvPr id="777" name="Google Shape;777;p10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Current memory layout packs the producer index and consumer index directly next to each other; they likely fall on the same cache line.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Different cores will fight to modify the same line concurrently.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Cache lines are the minimum granularity for most memory subsystems.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MESI cache protocol will require bouncing the line back and forth.</a:t>
            </a:r>
            <a:endParaRPr sz="2400"/>
          </a:p>
          <a:p>
            <a:pPr indent="0" lvl="0" marL="0" rtl="0" algn="l">
              <a:spcBef>
                <a:spcPts val="0"/>
              </a:spcBef>
              <a:spcAft>
                <a:spcPts val="0"/>
              </a:spcAft>
              <a:buNone/>
            </a:pPr>
            <a:r>
              <a:t/>
            </a:r>
            <a:endParaRPr sz="2400"/>
          </a:p>
          <a:p>
            <a:pPr indent="-406400" lvl="0" marL="520700" rtl="0" algn="l">
              <a:lnSpc>
                <a:spcPct val="150000"/>
              </a:lnSpc>
              <a:spcBef>
                <a:spcPts val="0"/>
              </a:spcBef>
              <a:spcAft>
                <a:spcPts val="0"/>
              </a:spcAft>
              <a:buSzPts val="2400"/>
              <a:buChar char="•"/>
            </a:pP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solidFill>
                  <a:srgbClr val="FFFFFF"/>
                </a:solidFill>
                <a:latin typeface="Roboto Mono"/>
                <a:ea typeface="Roboto Mono"/>
                <a:cs typeface="Roboto Mono"/>
                <a:sym typeface="Roboto Mono"/>
              </a:rPr>
              <a:t>hardware_destructive_interference_size</a:t>
            </a:r>
            <a:r>
              <a:rPr lang="en" sz="2400"/>
              <a:t> </a:t>
            </a:r>
            <a:r>
              <a:rPr lang="en" sz="2400"/>
              <a:t>exists to solve this.</a:t>
            </a:r>
            <a:endParaRPr sz="2400"/>
          </a:p>
        </p:txBody>
      </p:sp>
      <p:sp>
        <p:nvSpPr>
          <p:cNvPr id="778" name="Google Shape;778;p10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107"/>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Next Bottleneck</a:t>
            </a:r>
            <a:endParaRPr/>
          </a:p>
        </p:txBody>
      </p:sp>
      <p:sp>
        <p:nvSpPr>
          <p:cNvPr id="785" name="Google Shape;785;p107"/>
          <p:cNvSpPr txBox="1"/>
          <p:nvPr>
            <p:ph idx="1" type="body"/>
          </p:nvPr>
        </p:nvSpPr>
        <p:spPr>
          <a:xfrm>
            <a:off x="548600" y="1174300"/>
            <a:ext cx="11103600" cy="53661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struct</a:t>
            </a:r>
            <a:r>
              <a:rPr lang="en" sz="1400">
                <a:solidFill>
                  <a:srgbClr val="FF8A65"/>
                </a:solidFill>
                <a:latin typeface="Roboto Mono"/>
                <a:ea typeface="Roboto Mono"/>
                <a:cs typeface="Roboto Mono"/>
                <a:sym typeface="Roboto Mono"/>
              </a:rPr>
              <a:t> ring_buffer</a:t>
            </a:r>
            <a:r>
              <a:rPr lang="en" sz="1400">
                <a:solidFill>
                  <a:srgbClr val="A3A3A3"/>
                </a:solidFill>
                <a:latin typeface="Roboto Mono"/>
                <a:ea typeface="Roboto Mono"/>
                <a:cs typeface="Roboto Mono"/>
                <a:sym typeface="Roboto Mono"/>
              </a:rPr>
              <a:t> { // Would be a class template in real code</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static constexpr</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capacity</a:t>
            </a:r>
            <a:r>
              <a:rPr lang="en" sz="1400">
                <a:solidFill>
                  <a:srgbClr val="FFFFFF"/>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 32</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768</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static constexpr</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cache_line_size </a:t>
            </a:r>
            <a:r>
              <a:rPr lang="en" sz="1400">
                <a:solidFill>
                  <a:srgbClr val="7BAAF7"/>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hardware_destructive_interference_size</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ring_buffer</a:t>
            </a:r>
            <a:r>
              <a:rPr lang="en" sz="1400">
                <a:solidFill>
                  <a:srgbClr val="A3A3A3"/>
                </a:solidFill>
                <a:latin typeface="Roboto Mono"/>
                <a:ea typeface="Roboto Mono"/>
                <a:cs typeface="Roboto Mono"/>
                <a:sym typeface="Roboto Mono"/>
              </a:rPr>
              <a:t>() :</a:t>
            </a:r>
            <a:r>
              <a:rPr lang="en" sz="1400">
                <a:solidFill>
                  <a:srgbClr val="FF8A65"/>
                </a:solidFill>
                <a:latin typeface="Roboto Mono"/>
                <a:ea typeface="Roboto Mono"/>
                <a:cs typeface="Roboto Mono"/>
                <a:sym typeface="Roboto Mono"/>
              </a:rPr>
              <a:t> next_producer_record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next_consumer_record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void</a:t>
            </a:r>
            <a:r>
              <a:rPr lang="en" sz="1400">
                <a:solidFill>
                  <a:srgbClr val="FF8A65"/>
                </a:solidFill>
                <a:latin typeface="Roboto Mono"/>
                <a:ea typeface="Roboto Mono"/>
                <a:cs typeface="Roboto Mono"/>
                <a:sym typeface="Roboto Mono"/>
              </a:rPr>
              <a:t> push</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int64_t</a:t>
            </a:r>
            <a:r>
              <a:rPr lang="en" sz="1400">
                <a:solidFill>
                  <a:srgbClr val="F06292"/>
                </a:solidFill>
                <a:latin typeface="Roboto Mono"/>
                <a:ea typeface="Roboto Mono"/>
                <a:cs typeface="Roboto Mono"/>
                <a:sym typeface="Roboto Mono"/>
              </a:rPr>
              <a:t> record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int64_t</a:t>
            </a:r>
            <a:r>
              <a:rPr lang="en" sz="1400">
                <a:solidFill>
                  <a:srgbClr val="FF8A65"/>
                </a:solidFill>
                <a:latin typeface="Roboto Mono"/>
                <a:ea typeface="Roboto Mono"/>
                <a:cs typeface="Roboto Mono"/>
                <a:sym typeface="Roboto Mono"/>
              </a:rPr>
              <a:t> pop</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bool</a:t>
            </a:r>
            <a:r>
              <a:rPr lang="en" sz="1400">
                <a:solidFill>
                  <a:srgbClr val="FF8A65"/>
                </a:solidFill>
                <a:latin typeface="Roboto Mono"/>
                <a:ea typeface="Roboto Mono"/>
                <a:cs typeface="Roboto Mono"/>
                <a:sym typeface="Roboto Mono"/>
              </a:rPr>
              <a:t> has_space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06292"/>
                </a:solidFill>
                <a:latin typeface="Roboto Mono"/>
                <a:ea typeface="Roboto Mono"/>
                <a:cs typeface="Roboto Mono"/>
                <a:sym typeface="Roboto Mono"/>
              </a:rPr>
              <a:t> producer</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const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bool</a:t>
            </a:r>
            <a:r>
              <a:rPr lang="en" sz="1400">
                <a:solidFill>
                  <a:srgbClr val="FF8A65"/>
                </a:solidFill>
                <a:latin typeface="Roboto Mono"/>
                <a:ea typeface="Roboto Mono"/>
                <a:cs typeface="Roboto Mono"/>
                <a:sym typeface="Roboto Mono"/>
              </a:rPr>
              <a:t> has_data</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06292"/>
                </a:solidFill>
                <a:latin typeface="Roboto Mono"/>
                <a:ea typeface="Roboto Mono"/>
                <a:cs typeface="Roboto Mono"/>
                <a:sym typeface="Roboto Mono"/>
              </a:rPr>
              <a:t> consumer</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const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void</a:t>
            </a:r>
            <a:r>
              <a:rPr lang="en" sz="1400">
                <a:solidFill>
                  <a:srgbClr val="FF8A65"/>
                </a:solidFill>
                <a:latin typeface="Roboto Mono"/>
                <a:ea typeface="Roboto Mono"/>
                <a:cs typeface="Roboto Mono"/>
                <a:sym typeface="Roboto Mono"/>
              </a:rPr>
              <a:t> sleep</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size_t&amp;</a:t>
            </a:r>
            <a:r>
              <a:rPr lang="en" sz="1400">
                <a:solidFill>
                  <a:srgbClr val="F06292"/>
                </a:solidFill>
                <a:latin typeface="Roboto Mono"/>
                <a:ea typeface="Roboto Mono"/>
                <a:cs typeface="Roboto Mono"/>
                <a:sym typeface="Roboto Mono"/>
              </a:rPr>
              <a:t> spin_counter</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const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inline </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8A65"/>
                </a:solidFill>
                <a:latin typeface="Roboto Mono"/>
                <a:ea typeface="Roboto Mono"/>
                <a:cs typeface="Roboto Mono"/>
                <a:sym typeface="Roboto Mono"/>
              </a:rPr>
              <a:t> map_index</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06292"/>
                </a:solidFill>
                <a:latin typeface="Roboto Mono"/>
                <a:ea typeface="Roboto Mono"/>
                <a:cs typeface="Roboto Mono"/>
                <a:sym typeface="Roboto Mono"/>
              </a:rPr>
              <a:t> ptr</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const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atomic</a:t>
            </a:r>
            <a:r>
              <a:rPr lang="en" sz="1400">
                <a:solidFill>
                  <a:srgbClr val="7BAAF7"/>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next_producer_record</a:t>
            </a:r>
            <a:r>
              <a:rPr lang="en" sz="1400">
                <a:solidFill>
                  <a:srgbClr val="A3A3A3"/>
                </a:solidFill>
                <a:latin typeface="Roboto Mono"/>
                <a:ea typeface="Roboto Mono"/>
                <a:cs typeface="Roboto Mono"/>
                <a:sym typeface="Roboto Mono"/>
              </a:rPr>
              <a:t>; // record is now 64 bytes</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atomic</a:t>
            </a:r>
            <a:r>
              <a:rPr lang="en" sz="1400">
                <a:solidFill>
                  <a:srgbClr val="7BAAF7"/>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next_consumer_record</a:t>
            </a:r>
            <a:r>
              <a:rPr lang="en" sz="1400">
                <a:solidFill>
                  <a:srgbClr val="A3A3A3"/>
                </a:solidFill>
                <a:latin typeface="Roboto Mono"/>
                <a:ea typeface="Roboto Mono"/>
                <a:cs typeface="Roboto Mono"/>
                <a:sym typeface="Roboto Mono"/>
              </a:rPr>
              <a:t>; // guaranteed unique lines</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array</a:t>
            </a:r>
            <a:r>
              <a:rPr lang="en" sz="1400">
                <a:solidFill>
                  <a:srgbClr val="7BAAF7"/>
                </a:solidFill>
                <a:latin typeface="Roboto Mono"/>
                <a:ea typeface="Roboto Mono"/>
                <a:cs typeface="Roboto Mono"/>
                <a:sym typeface="Roboto Mono"/>
              </a:rPr>
              <a:t>&lt;int64_t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capacity</a:t>
            </a:r>
            <a:r>
              <a:rPr lang="en" sz="1400">
                <a:solidFill>
                  <a:srgbClr val="7BAAF7"/>
                </a:solidFill>
                <a:latin typeface="Roboto Mono"/>
                <a:ea typeface="Roboto Mono"/>
                <a:cs typeface="Roboto Mono"/>
                <a:sym typeface="Roboto Mono"/>
              </a:rPr>
              <a:t>&gt;</a:t>
            </a:r>
            <a:r>
              <a:rPr lang="en" sz="1400">
                <a:solidFill>
                  <a:srgbClr val="FFFFFF"/>
                </a:solidFill>
                <a:latin typeface="Roboto Mono"/>
                <a:ea typeface="Roboto Mono"/>
                <a:cs typeface="Roboto Mono"/>
                <a:sym typeface="Roboto Mono"/>
              </a:rPr>
              <a:t> data</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a:t>
            </a:r>
            <a:endParaRPr sz="1400"/>
          </a:p>
        </p:txBody>
      </p:sp>
      <p:sp>
        <p:nvSpPr>
          <p:cNvPr id="786" name="Google Shape;786;p10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10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793" name="Google Shape;793;p108" title="Chart"/>
          <p:cNvPicPr preferRelativeResize="0"/>
          <p:nvPr/>
        </p:nvPicPr>
        <p:blipFill>
          <a:blip r:embed="rId3">
            <a:alphaModFix/>
          </a:blip>
          <a:stretch>
            <a:fillRect/>
          </a:stretch>
        </p:blipFill>
        <p:spPr>
          <a:xfrm>
            <a:off x="1452038" y="557575"/>
            <a:ext cx="9287625" cy="57428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09"/>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Next Steps</a:t>
            </a:r>
            <a:endParaRPr/>
          </a:p>
        </p:txBody>
      </p:sp>
      <p:sp>
        <p:nvSpPr>
          <p:cNvPr id="800" name="Google Shape;800;p109"/>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HUGE difference (over 20x when aligned) using different memory orderings!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Queue is too trivial to be realistic</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How can we make benchmark more realistic?</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First step: See how performance trends as </a:t>
            </a:r>
            <a:r>
              <a:rPr lang="en" sz="2400"/>
              <a:t>data </a:t>
            </a:r>
            <a:r>
              <a:rPr lang="en" sz="2400"/>
              <a:t>gets larger</a:t>
            </a:r>
            <a:endParaRPr sz="2400"/>
          </a:p>
        </p:txBody>
      </p:sp>
      <p:sp>
        <p:nvSpPr>
          <p:cNvPr id="801" name="Google Shape;801;p10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0">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11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808" name="Google Shape;808;p110" title="Chart"/>
          <p:cNvPicPr preferRelativeResize="0"/>
          <p:nvPr/>
        </p:nvPicPr>
        <p:blipFill>
          <a:blip r:embed="rId3">
            <a:alphaModFix/>
          </a:blip>
          <a:stretch>
            <a:fillRect/>
          </a:stretch>
        </p:blipFill>
        <p:spPr>
          <a:xfrm>
            <a:off x="1511562" y="594363"/>
            <a:ext cx="9168576" cy="56692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11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815" name="Google Shape;815;p111" title="Chart"/>
          <p:cNvPicPr preferRelativeResize="0"/>
          <p:nvPr/>
        </p:nvPicPr>
        <p:blipFill>
          <a:blip r:embed="rId3">
            <a:alphaModFix/>
          </a:blip>
          <a:stretch>
            <a:fillRect/>
          </a:stretch>
        </p:blipFill>
        <p:spPr>
          <a:xfrm>
            <a:off x="1598013" y="647838"/>
            <a:ext cx="8995674" cy="556232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1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822" name="Google Shape;822;p112" title="Chart"/>
          <p:cNvPicPr preferRelativeResize="0"/>
          <p:nvPr/>
        </p:nvPicPr>
        <p:blipFill>
          <a:blip r:embed="rId3">
            <a:alphaModFix/>
          </a:blip>
          <a:stretch>
            <a:fillRect/>
          </a:stretch>
        </p:blipFill>
        <p:spPr>
          <a:xfrm>
            <a:off x="1567625" y="629050"/>
            <a:ext cx="9056451" cy="55999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1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829" name="Google Shape;829;p113" title="Chart"/>
          <p:cNvPicPr preferRelativeResize="0"/>
          <p:nvPr/>
        </p:nvPicPr>
        <p:blipFill>
          <a:blip r:embed="rId3">
            <a:alphaModFix/>
          </a:blip>
          <a:stretch>
            <a:fillRect/>
          </a:stretch>
        </p:blipFill>
        <p:spPr>
          <a:xfrm>
            <a:off x="1524988" y="602688"/>
            <a:ext cx="9141726" cy="56526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114"/>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Next Steps</a:t>
            </a:r>
            <a:endParaRPr/>
          </a:p>
        </p:txBody>
      </p:sp>
      <p:sp>
        <p:nvSpPr>
          <p:cNvPr id="836" name="Google Shape;836;p114"/>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Even at substantially larger data sizes, performance diff is durable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Have to go to 1024 bytes before copy is the dominating factor over synchronization</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Even in this case, we still save ~25%</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How else can we make this more realistic?</a:t>
            </a:r>
            <a:endParaRPr sz="2400"/>
          </a:p>
        </p:txBody>
      </p:sp>
      <p:sp>
        <p:nvSpPr>
          <p:cNvPr id="837" name="Google Shape;837;p11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115"/>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Multi-Consumer Broadcast Queue</a:t>
            </a:r>
            <a:endParaRPr/>
          </a:p>
        </p:txBody>
      </p:sp>
      <p:sp>
        <p:nvSpPr>
          <p:cNvPr id="844" name="Google Shape;844;p115"/>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A traditional “work queue” divides incoming data between a pool of cooperating threads.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In a broadcast queue, by </a:t>
            </a:r>
            <a:r>
              <a:rPr lang="en" sz="2400"/>
              <a:t>contrast</a:t>
            </a:r>
            <a:r>
              <a:rPr lang="en" sz="2400"/>
              <a:t>, </a:t>
            </a:r>
            <a:r>
              <a:rPr i="1" lang="en" sz="2400"/>
              <a:t>all</a:t>
            </a:r>
            <a:r>
              <a:rPr lang="en" sz="2400"/>
              <a:t> consumer threads receive </a:t>
            </a:r>
            <a:r>
              <a:rPr i="1" lang="en" sz="2400"/>
              <a:t>all</a:t>
            </a:r>
            <a:r>
              <a:rPr lang="en" sz="2400"/>
              <a:t> data.</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Each consumer maintains its own individual queue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Useful in workflows like semantic analysis, intrusion detection, classification, etc, where many different things need to be done on each data record.</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Think of it like Kafka, except entirely in-memory and lock-free.</a:t>
            </a:r>
            <a:endParaRPr sz="2400"/>
          </a:p>
        </p:txBody>
      </p:sp>
      <p:sp>
        <p:nvSpPr>
          <p:cNvPr id="845" name="Google Shape;845;p11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4">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3"/>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 We Mean by Lock-Free Programming?</a:t>
            </a:r>
            <a:endParaRPr/>
          </a:p>
        </p:txBody>
      </p:sp>
      <p:sp>
        <p:nvSpPr>
          <p:cNvPr id="333" name="Google Shape;333;p53"/>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800">
                <a:solidFill>
                  <a:srgbClr val="A3A3A3"/>
                </a:solidFill>
                <a:latin typeface="Roboto Mono"/>
                <a:ea typeface="Roboto Mono"/>
                <a:cs typeface="Roboto Mono"/>
                <a:sym typeface="Roboto Mono"/>
              </a:rPr>
              <a:t>#</a:t>
            </a:r>
            <a:r>
              <a:rPr lang="en" sz="1800">
                <a:solidFill>
                  <a:srgbClr val="7BAAF7"/>
                </a:solidFill>
                <a:latin typeface="Roboto Mono"/>
                <a:ea typeface="Roboto Mono"/>
                <a:cs typeface="Roboto Mono"/>
                <a:sym typeface="Roboto Mono"/>
              </a:rPr>
              <a:t>include</a:t>
            </a:r>
            <a:r>
              <a:rPr lang="en" sz="1800">
                <a:solidFill>
                  <a:srgbClr val="57BB8A"/>
                </a:solidFill>
                <a:latin typeface="Roboto Mono"/>
                <a:ea typeface="Roboto Mono"/>
                <a:cs typeface="Roboto Mono"/>
                <a:sym typeface="Roboto Mono"/>
              </a:rPr>
              <a:t> &lt;mutex&gt;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8A65"/>
                </a:solidFill>
                <a:latin typeface="Roboto Mono"/>
                <a:ea typeface="Roboto Mono"/>
                <a:cs typeface="Roboto Mono"/>
                <a:sym typeface="Roboto Mono"/>
              </a:rPr>
              <a:t>std</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mutex m</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7BAAF7"/>
                </a:solidFill>
                <a:latin typeface="Roboto Mono"/>
                <a:ea typeface="Roboto Mono"/>
                <a:cs typeface="Roboto Mono"/>
                <a:sym typeface="Roboto Mono"/>
              </a:rPr>
              <a:t>int</a:t>
            </a:r>
            <a:r>
              <a:rPr lang="en" sz="1800">
                <a:solidFill>
                  <a:srgbClr val="FFFFFF"/>
                </a:solidFill>
                <a:latin typeface="Roboto Mono"/>
                <a:ea typeface="Roboto Mono"/>
                <a:cs typeface="Roboto Mono"/>
                <a:sym typeface="Roboto Mono"/>
              </a:rPr>
              <a:t> counter </a:t>
            </a:r>
            <a:r>
              <a:rPr lang="en" sz="1800">
                <a:solidFill>
                  <a:srgbClr val="A3A3A3"/>
                </a:solidFill>
                <a:latin typeface="Roboto Mono"/>
                <a:ea typeface="Roboto Mono"/>
                <a:cs typeface="Roboto Mono"/>
                <a:sym typeface="Roboto Mono"/>
              </a:rPr>
              <a:t>{</a:t>
            </a:r>
            <a:r>
              <a:rPr lang="en" sz="1800">
                <a:solidFill>
                  <a:srgbClr val="F4B400"/>
                </a:solidFill>
                <a:latin typeface="Roboto Mono"/>
                <a:ea typeface="Roboto Mono"/>
                <a:cs typeface="Roboto Mono"/>
                <a:sym typeface="Roboto Mono"/>
              </a:rPr>
              <a:t>0</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AAAAA"/>
                </a:solidFill>
                <a:latin typeface="Roboto Mono"/>
                <a:ea typeface="Roboto Mono"/>
                <a:cs typeface="Roboto Mono"/>
                <a:sym typeface="Roboto Mono"/>
              </a:rPr>
              <a:t>// Bad, but illustrative code</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7BAAF7"/>
                </a:solidFill>
                <a:latin typeface="Roboto Mono"/>
                <a:ea typeface="Roboto Mono"/>
                <a:cs typeface="Roboto Mono"/>
                <a:sym typeface="Roboto Mono"/>
              </a:rPr>
              <a:t>void</a:t>
            </a:r>
            <a:r>
              <a:rPr lang="en" sz="1800">
                <a:solidFill>
                  <a:srgbClr val="FF8A65"/>
                </a:solidFill>
                <a:latin typeface="Roboto Mono"/>
                <a:ea typeface="Roboto Mono"/>
                <a:cs typeface="Roboto Mono"/>
                <a:sym typeface="Roboto Mono"/>
              </a:rPr>
              <a:t> increment</a:t>
            </a:r>
            <a:r>
              <a:rPr lang="en" sz="1800">
                <a:solidFill>
                  <a:srgbClr val="A3A3A3"/>
                </a:solidFill>
                <a:latin typeface="Roboto Mono"/>
                <a:ea typeface="Roboto Mono"/>
                <a:cs typeface="Roboto Mono"/>
                <a:sym typeface="Roboto Mono"/>
              </a:rPr>
              <a:t>(</a:t>
            </a:r>
            <a:r>
              <a:rPr lang="en" sz="1800">
                <a:solidFill>
                  <a:srgbClr val="7BAAF7"/>
                </a:solidFill>
                <a:latin typeface="Roboto Mono"/>
                <a:ea typeface="Roboto Mono"/>
                <a:cs typeface="Roboto Mono"/>
                <a:sym typeface="Roboto Mono"/>
              </a:rPr>
              <a:t>int</a:t>
            </a:r>
            <a:r>
              <a:rPr lang="en" sz="1800">
                <a:solidFill>
                  <a:srgbClr val="F06292"/>
                </a:solidFill>
                <a:latin typeface="Roboto Mono"/>
                <a:ea typeface="Roboto Mono"/>
                <a:cs typeface="Roboto Mono"/>
                <a:sym typeface="Roboto Mono"/>
              </a:rPr>
              <a:t> val</a:t>
            </a:r>
            <a:r>
              <a:rPr lang="en" sz="1800">
                <a:solidFill>
                  <a:srgbClr val="A3A3A3"/>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8A65"/>
                </a:solidFill>
                <a:latin typeface="Roboto Mono"/>
                <a:ea typeface="Roboto Mono"/>
                <a:cs typeface="Roboto Mono"/>
                <a:sym typeface="Roboto Mono"/>
              </a:rPr>
              <a:t>    std</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unique_lock </a:t>
            </a:r>
            <a:r>
              <a:rPr lang="en" sz="1800">
                <a:solidFill>
                  <a:srgbClr val="FF8A65"/>
                </a:solidFill>
                <a:latin typeface="Roboto Mono"/>
                <a:ea typeface="Roboto Mono"/>
                <a:cs typeface="Roboto Mono"/>
                <a:sym typeface="Roboto Mono"/>
              </a:rPr>
              <a:t>l</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m</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FFFF"/>
                </a:solidFill>
                <a:latin typeface="Roboto Mono"/>
                <a:ea typeface="Roboto Mono"/>
                <a:cs typeface="Roboto Mono"/>
                <a:sym typeface="Roboto Mono"/>
              </a:rPr>
              <a:t>    counter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val</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3A3A3"/>
                </a:solidFill>
                <a:latin typeface="Roboto Mono"/>
                <a:ea typeface="Roboto Mono"/>
                <a:cs typeface="Roboto Mono"/>
                <a:sym typeface="Roboto Mono"/>
              </a:rPr>
              <a:t>}</a:t>
            </a:r>
            <a:endParaRPr sz="1800">
              <a:solidFill>
                <a:srgbClr val="A3A3A3"/>
              </a:solidFill>
              <a:latin typeface="Roboto Mono"/>
              <a:ea typeface="Roboto Mono"/>
              <a:cs typeface="Roboto Mono"/>
              <a:sym typeface="Roboto Mono"/>
            </a:endParaRPr>
          </a:p>
        </p:txBody>
      </p:sp>
      <p:sp>
        <p:nvSpPr>
          <p:cNvPr id="334" name="Google Shape;334;p5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16"/>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Multi-Consumer </a:t>
            </a:r>
            <a:r>
              <a:rPr lang="en"/>
              <a:t>Broadcast Queue</a:t>
            </a:r>
            <a:endParaRPr/>
          </a:p>
        </p:txBody>
      </p:sp>
      <p:sp>
        <p:nvSpPr>
          <p:cNvPr id="852" name="Google Shape;852;p11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Multiple consumers adds a new problem, how does the producer know if the queue is full?</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Need to add a new thread, whose job is to identify the “slowest consumer”.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Let’s call this new thread the “collector”.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The “collector” </a:t>
            </a:r>
            <a:r>
              <a:rPr lang="en" sz="2400"/>
              <a:t>continuously observes the consumer indexes and identifies the slowest consumer in the queue (lowest index), which it records as its own index, and becomes the new “edge” of the circular buffer.</a:t>
            </a:r>
            <a:endParaRPr sz="2400"/>
          </a:p>
        </p:txBody>
      </p:sp>
      <p:sp>
        <p:nvSpPr>
          <p:cNvPr id="853" name="Google Shape;853;p11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52">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11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860" name="Google Shape;860;p117"/>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861" name="Google Shape;861;p117" title="Screenshot 2025-05-01 at 9.28.19 AM.png"/>
          <p:cNvPicPr preferRelativeResize="0"/>
          <p:nvPr/>
        </p:nvPicPr>
        <p:blipFill>
          <a:blip r:embed="rId3">
            <a:alphaModFix/>
          </a:blip>
          <a:stretch>
            <a:fillRect/>
          </a:stretch>
        </p:blipFill>
        <p:spPr>
          <a:xfrm>
            <a:off x="1302300" y="419100"/>
            <a:ext cx="9587090" cy="601980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11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868" name="Google Shape;868;p118"/>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869" name="Google Shape;869;p118" title="Screenshot 2025-05-01 at 9.30.13 AM.png"/>
          <p:cNvPicPr preferRelativeResize="0"/>
          <p:nvPr/>
        </p:nvPicPr>
        <p:blipFill>
          <a:blip r:embed="rId3">
            <a:alphaModFix/>
          </a:blip>
          <a:stretch>
            <a:fillRect/>
          </a:stretch>
        </p:blipFill>
        <p:spPr>
          <a:xfrm>
            <a:off x="1477575" y="370475"/>
            <a:ext cx="9350856" cy="60198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4" name="Shape 874"/>
        <p:cNvGrpSpPr/>
        <p:nvPr/>
      </p:nvGrpSpPr>
      <p:grpSpPr>
        <a:xfrm>
          <a:off x="0" y="0"/>
          <a:ext cx="0" cy="0"/>
          <a:chOff x="0" y="0"/>
          <a:chExt cx="0" cy="0"/>
        </a:xfrm>
      </p:grpSpPr>
      <p:sp>
        <p:nvSpPr>
          <p:cNvPr id="875" name="Google Shape;875;p11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876" name="Google Shape;876;p119"/>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877" name="Google Shape;877;p119" title="Screenshot 2025-05-01 at 9.29.42 AM.png"/>
          <p:cNvPicPr preferRelativeResize="0"/>
          <p:nvPr/>
        </p:nvPicPr>
        <p:blipFill>
          <a:blip r:embed="rId3">
            <a:alphaModFix/>
          </a:blip>
          <a:stretch>
            <a:fillRect/>
          </a:stretch>
        </p:blipFill>
        <p:spPr>
          <a:xfrm>
            <a:off x="1403075" y="419100"/>
            <a:ext cx="9385551" cy="6019801"/>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120"/>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Multi-Consumer Broadcast Queue</a:t>
            </a:r>
            <a:endParaRPr/>
          </a:p>
        </p:txBody>
      </p:sp>
      <p:sp>
        <p:nvSpPr>
          <p:cNvPr id="884" name="Google Shape;884;p120"/>
          <p:cNvSpPr txBox="1"/>
          <p:nvPr>
            <p:ph idx="1" type="body"/>
          </p:nvPr>
        </p:nvSpPr>
        <p:spPr>
          <a:xfrm>
            <a:off x="548611" y="1174300"/>
            <a:ext cx="9419400" cy="5387400"/>
          </a:xfrm>
          <a:prstGeom prst="rect">
            <a:avLst/>
          </a:prstGeom>
          <a:solidFill>
            <a:srgbClr val="000000">
              <a:alpha val="49800"/>
            </a:srgbClr>
          </a:solidFill>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struct</a:t>
            </a:r>
            <a:r>
              <a:rPr lang="en" sz="1400">
                <a:solidFill>
                  <a:srgbClr val="FF8A65"/>
                </a:solidFill>
                <a:latin typeface="Roboto Mono"/>
                <a:ea typeface="Roboto Mono"/>
                <a:cs typeface="Roboto Mono"/>
                <a:sym typeface="Roboto Mono"/>
              </a:rPr>
              <a:t> ring_buffer</a:t>
            </a:r>
            <a:r>
              <a:rPr lang="en" sz="1400">
                <a:solidFill>
                  <a:srgbClr val="A3A3A3"/>
                </a:solidFill>
                <a:latin typeface="Roboto Mono"/>
                <a:ea typeface="Roboto Mono"/>
                <a:cs typeface="Roboto Mono"/>
                <a:sym typeface="Roboto Mono"/>
              </a:rPr>
              <a:t> { // Would be a class template in real code</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struct</a:t>
            </a:r>
            <a:r>
              <a:rPr lang="en" sz="1400">
                <a:solidFill>
                  <a:srgbClr val="A3A3A3"/>
                </a:solidFill>
                <a:latin typeface="Roboto Mono"/>
                <a:ea typeface="Roboto Mono"/>
                <a:cs typeface="Roboto Mono"/>
                <a:sym typeface="Roboto Mono"/>
              </a:rPr>
              <a:t> alignas(</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consumer_ctxt</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consumer_ctxt</a:t>
            </a:r>
            <a:r>
              <a:rPr lang="en" sz="1400">
                <a:solidFill>
                  <a:srgbClr val="A3A3A3"/>
                </a:solidFill>
                <a:latin typeface="Roboto Mono"/>
                <a:ea typeface="Roboto Mono"/>
                <a:cs typeface="Roboto Mono"/>
                <a:sym typeface="Roboto Mono"/>
              </a:rPr>
              <a:t>() :</a:t>
            </a:r>
            <a:r>
              <a:rPr lang="en" sz="1400">
                <a:solidFill>
                  <a:srgbClr val="FF8A65"/>
                </a:solidFill>
                <a:latin typeface="Roboto Mono"/>
                <a:ea typeface="Roboto Mono"/>
                <a:cs typeface="Roboto Mono"/>
                <a:sym typeface="Roboto Mono"/>
              </a:rPr>
              <a:t> next_consumer_record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atomic</a:t>
            </a:r>
            <a:r>
              <a:rPr lang="en" sz="1400">
                <a:solidFill>
                  <a:srgbClr val="7BAAF7"/>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next_consumer_record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ring_buffer</a:t>
            </a:r>
            <a:r>
              <a:rPr lang="en" sz="1400">
                <a:solidFill>
                  <a:srgbClr val="A3A3A3"/>
                </a:solidFill>
                <a:latin typeface="Roboto Mono"/>
                <a:ea typeface="Roboto Mono"/>
                <a:cs typeface="Roboto Mono"/>
                <a:sym typeface="Roboto Mono"/>
              </a:rPr>
              <a:t>() :</a:t>
            </a:r>
            <a:r>
              <a:rPr lang="en" sz="1400">
                <a:solidFill>
                  <a:srgbClr val="FF8A65"/>
                </a:solidFill>
                <a:latin typeface="Roboto Mono"/>
                <a:ea typeface="Roboto Mono"/>
                <a:cs typeface="Roboto Mono"/>
                <a:sym typeface="Roboto Mono"/>
              </a:rPr>
              <a:t> next_producer_record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slowest_consumer_record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void</a:t>
            </a:r>
            <a:r>
              <a:rPr lang="en" sz="1400">
                <a:solidFill>
                  <a:srgbClr val="FF8A65"/>
                </a:solidFill>
                <a:latin typeface="Roboto Mono"/>
                <a:ea typeface="Roboto Mono"/>
                <a:cs typeface="Roboto Mono"/>
                <a:sym typeface="Roboto Mono"/>
              </a:rPr>
              <a:t> push</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int64_t</a:t>
            </a:r>
            <a:r>
              <a:rPr lang="en" sz="1400">
                <a:solidFill>
                  <a:srgbClr val="F06292"/>
                </a:solidFill>
                <a:latin typeface="Roboto Mono"/>
                <a:ea typeface="Roboto Mono"/>
                <a:cs typeface="Roboto Mono"/>
                <a:sym typeface="Roboto Mono"/>
              </a:rPr>
              <a:t> record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int64_t</a:t>
            </a:r>
            <a:r>
              <a:rPr lang="en" sz="1400">
                <a:solidFill>
                  <a:srgbClr val="FF8A65"/>
                </a:solidFill>
                <a:latin typeface="Roboto Mono"/>
                <a:ea typeface="Roboto Mono"/>
                <a:cs typeface="Roboto Mono"/>
                <a:sym typeface="Roboto Mono"/>
              </a:rPr>
              <a:t> pop</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06292"/>
                </a:solidFill>
                <a:latin typeface="Roboto Mono"/>
                <a:ea typeface="Roboto Mono"/>
                <a:cs typeface="Roboto Mono"/>
                <a:sym typeface="Roboto Mono"/>
              </a:rPr>
              <a:t> id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void</a:t>
            </a:r>
            <a:r>
              <a:rPr lang="en" sz="1400">
                <a:solidFill>
                  <a:srgbClr val="FF8A65"/>
                </a:solidFill>
                <a:latin typeface="Roboto Mono"/>
                <a:ea typeface="Roboto Mono"/>
                <a:cs typeface="Roboto Mono"/>
                <a:sym typeface="Roboto Mono"/>
              </a:rPr>
              <a:t> collect</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atomic</a:t>
            </a:r>
            <a:r>
              <a:rPr lang="en" sz="1400">
                <a:solidFill>
                  <a:srgbClr val="7BAAF7"/>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next_producer_record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atomic</a:t>
            </a:r>
            <a:r>
              <a:rPr lang="en" sz="1400">
                <a:solidFill>
                  <a:srgbClr val="7BAAF7"/>
                </a:solidFill>
                <a:latin typeface="Roboto Mono"/>
                <a:ea typeface="Roboto Mono"/>
                <a:cs typeface="Roboto Mono"/>
                <a:sym typeface="Roboto Mono"/>
              </a:rPr>
              <a:t>&lt;</a:t>
            </a:r>
            <a:r>
              <a:rPr lang="en" sz="1400">
                <a:solidFill>
                  <a:srgbClr val="FF8A65"/>
                </a:solidFill>
                <a:latin typeface="Roboto Mono"/>
                <a:ea typeface="Roboto Mono"/>
                <a:cs typeface="Roboto Mono"/>
                <a:sym typeface="Roboto Mono"/>
              </a:rPr>
              <a:t>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slowest_consumer_record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array</a:t>
            </a:r>
            <a:r>
              <a:rPr lang="en" sz="1400">
                <a:solidFill>
                  <a:srgbClr val="7BAAF7"/>
                </a:solidFill>
                <a:latin typeface="Roboto Mono"/>
                <a:ea typeface="Roboto Mono"/>
                <a:cs typeface="Roboto Mono"/>
                <a:sym typeface="Roboto Mono"/>
              </a:rPr>
              <a:t>&lt;</a:t>
            </a:r>
            <a:r>
              <a:rPr lang="en" sz="1400">
                <a:solidFill>
                  <a:srgbClr val="FFFFFF"/>
                </a:solidFill>
                <a:latin typeface="Roboto Mono"/>
                <a:ea typeface="Roboto Mono"/>
                <a:cs typeface="Roboto Mono"/>
                <a:sym typeface="Roboto Mono"/>
              </a:rPr>
              <a:t>consumer_ctxt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num_consumers</a:t>
            </a:r>
            <a:r>
              <a:rPr lang="en" sz="1400">
                <a:solidFill>
                  <a:srgbClr val="7BAAF7"/>
                </a:solidFill>
                <a:latin typeface="Roboto Mono"/>
                <a:ea typeface="Roboto Mono"/>
                <a:cs typeface="Roboto Mono"/>
                <a:sym typeface="Roboto Mono"/>
              </a:rPr>
              <a:t>&gt;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consumer_indexes</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array</a:t>
            </a:r>
            <a:r>
              <a:rPr lang="en" sz="1400">
                <a:solidFill>
                  <a:srgbClr val="7BAAF7"/>
                </a:solidFill>
                <a:latin typeface="Roboto Mono"/>
                <a:ea typeface="Roboto Mono"/>
                <a:cs typeface="Roboto Mono"/>
                <a:sym typeface="Roboto Mono"/>
              </a:rPr>
              <a:t>&lt;int64_t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capacity</a:t>
            </a:r>
            <a:r>
              <a:rPr lang="en" sz="1400">
                <a:solidFill>
                  <a:srgbClr val="7BAAF7"/>
                </a:solidFill>
                <a:latin typeface="Roboto Mono"/>
                <a:ea typeface="Roboto Mono"/>
                <a:cs typeface="Roboto Mono"/>
                <a:sym typeface="Roboto Mono"/>
              </a:rPr>
              <a:t>&gt;</a:t>
            </a:r>
            <a:r>
              <a:rPr lang="en" sz="1400">
                <a:solidFill>
                  <a:srgbClr val="FFFFFF"/>
                </a:solidFill>
                <a:latin typeface="Roboto Mono"/>
                <a:ea typeface="Roboto Mono"/>
                <a:cs typeface="Roboto Mono"/>
                <a:sym typeface="Roboto Mono"/>
              </a:rPr>
              <a:t> data</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a:t>
            </a:r>
            <a:endParaRPr sz="1400">
              <a:solidFill>
                <a:srgbClr val="7BAAF7"/>
              </a:solidFill>
              <a:latin typeface="Roboto Mono"/>
              <a:ea typeface="Roboto Mono"/>
              <a:cs typeface="Roboto Mono"/>
              <a:sym typeface="Roboto Mono"/>
            </a:endParaRPr>
          </a:p>
        </p:txBody>
      </p:sp>
      <p:sp>
        <p:nvSpPr>
          <p:cNvPr id="885" name="Google Shape;885;p12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121"/>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Multi-Consumer Broadcast Queue</a:t>
            </a:r>
            <a:endParaRPr/>
          </a:p>
        </p:txBody>
      </p:sp>
      <p:sp>
        <p:nvSpPr>
          <p:cNvPr id="892" name="Google Shape;892;p121"/>
          <p:cNvSpPr txBox="1"/>
          <p:nvPr>
            <p:ph idx="1" type="body"/>
          </p:nvPr>
        </p:nvSpPr>
        <p:spPr>
          <a:xfrm>
            <a:off x="548598" y="1174300"/>
            <a:ext cx="108603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a:t>
            </a:r>
            <a:r>
              <a:rPr lang="en" sz="1600">
                <a:solidFill>
                  <a:srgbClr val="7BAAF7"/>
                </a:solidFill>
                <a:latin typeface="Roboto Mono"/>
                <a:ea typeface="Roboto Mono"/>
                <a:cs typeface="Roboto Mono"/>
                <a:sym typeface="Roboto Mono"/>
              </a:rPr>
              <a:t>nline void</a:t>
            </a:r>
            <a:r>
              <a:rPr lang="en" sz="1600">
                <a:solidFill>
                  <a:srgbClr val="FF8A65"/>
                </a:solidFill>
                <a:latin typeface="Roboto Mono"/>
                <a:ea typeface="Roboto Mono"/>
                <a:cs typeface="Roboto Mono"/>
                <a:sym typeface="Roboto Mono"/>
              </a:rPr>
              <a:t> ring_buffer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collect</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slowest </a:t>
            </a:r>
            <a:r>
              <a:rPr lang="en" sz="1600">
                <a:solidFill>
                  <a:srgbClr val="7BAAF7"/>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numeric_limits</a:t>
            </a:r>
            <a:r>
              <a:rPr lang="en" sz="1600">
                <a:solidFill>
                  <a:srgbClr val="A3A3A3"/>
                </a:solidFill>
                <a:latin typeface="Roboto Mono"/>
                <a:ea typeface="Roboto Mono"/>
                <a:cs typeface="Roboto Mono"/>
                <a:sym typeface="Roboto Mono"/>
              </a:rPr>
              <a:t>&lt;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A3A3A3"/>
                </a:solidFill>
                <a:latin typeface="Roboto Mono"/>
                <a:ea typeface="Roboto Mono"/>
                <a:cs typeface="Roboto Mono"/>
                <a:sym typeface="Roboto Mono"/>
              </a:rPr>
              <a:t>&gt;::</a:t>
            </a:r>
            <a:r>
              <a:rPr lang="en" sz="1600">
                <a:solidFill>
                  <a:srgbClr val="FF8A65"/>
                </a:solidFill>
                <a:latin typeface="Roboto Mono"/>
                <a:ea typeface="Roboto Mono"/>
                <a:cs typeface="Roboto Mono"/>
                <a:sym typeface="Roboto Mono"/>
              </a:rPr>
              <a:t>max</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for</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auto const&amp;</a:t>
            </a:r>
            <a:r>
              <a:rPr lang="en" sz="1600">
                <a:solidFill>
                  <a:srgbClr val="FFFFFF"/>
                </a:solidFill>
                <a:latin typeface="Roboto Mono"/>
                <a:ea typeface="Roboto Mono"/>
                <a:cs typeface="Roboto Mono"/>
                <a:sym typeface="Roboto Mono"/>
              </a:rPr>
              <a:t> cons</a:t>
            </a:r>
            <a:r>
              <a:rPr lang="en" sz="1600">
                <a:latin typeface="Roboto Mono"/>
                <a:ea typeface="Roboto Mono"/>
                <a:cs typeface="Roboto Mono"/>
                <a:sym typeface="Roboto Mono"/>
              </a:rPr>
              <a:t>idx</a:t>
            </a:r>
            <a:r>
              <a:rPr lang="en" sz="1600">
                <a:solidFill>
                  <a:srgbClr val="FFFFFF"/>
                </a:solidFill>
                <a:latin typeface="Roboto Mono"/>
                <a:ea typeface="Roboto Mono"/>
                <a:cs typeface="Roboto Mono"/>
                <a:sym typeface="Roboto Mono"/>
              </a:rPr>
              <a:t> </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consumer_indexes</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if</a:t>
            </a:r>
            <a:r>
              <a:rPr lang="en" sz="1600">
                <a:solidFill>
                  <a:srgbClr val="A3A3A3"/>
                </a:solidFill>
                <a:latin typeface="Roboto Mono"/>
                <a:ea typeface="Roboto Mono"/>
                <a:cs typeface="Roboto Mono"/>
                <a:sym typeface="Roboto Mono"/>
              </a:rPr>
              <a:t> (</a:t>
            </a:r>
            <a:r>
              <a:rPr lang="en" sz="1600">
                <a:latin typeface="Roboto Mono"/>
                <a:ea typeface="Roboto Mono"/>
                <a:cs typeface="Roboto Mono"/>
                <a:sym typeface="Roboto Mono"/>
              </a:rPr>
              <a:t>considx</a:t>
            </a:r>
            <a:r>
              <a:rPr lang="en" sz="1600">
                <a:solidFill>
                  <a:srgbClr val="A3A3A3"/>
                </a:solidFill>
                <a:latin typeface="Roboto Mono"/>
                <a:ea typeface="Roboto Mono"/>
                <a:cs typeface="Roboto Mono"/>
                <a:sym typeface="Roboto Mono"/>
              </a:rPr>
              <a:t>.</a:t>
            </a:r>
            <a:r>
              <a:rPr lang="en" sz="1600">
                <a:latin typeface="Roboto Mono"/>
                <a:ea typeface="Roboto Mono"/>
                <a:cs typeface="Roboto Mono"/>
                <a:sym typeface="Roboto Mono"/>
              </a:rPr>
              <a:t>next_consumer_record</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&lt;</a:t>
            </a:r>
            <a:r>
              <a:rPr lang="en" sz="1600">
                <a:solidFill>
                  <a:srgbClr val="FFFFFF"/>
                </a:solidFill>
                <a:latin typeface="Roboto Mono"/>
                <a:ea typeface="Roboto Mono"/>
                <a:cs typeface="Roboto Mono"/>
                <a:sym typeface="Roboto Mono"/>
              </a:rPr>
              <a:t> slowest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slowest </a:t>
            </a:r>
            <a:r>
              <a:rPr lang="en" sz="1600">
                <a:solidFill>
                  <a:srgbClr val="7BAAF7"/>
                </a:solidFill>
                <a:latin typeface="Roboto Mono"/>
                <a:ea typeface="Roboto Mono"/>
                <a:cs typeface="Roboto Mono"/>
                <a:sym typeface="Roboto Mono"/>
              </a:rPr>
              <a:t>=</a:t>
            </a:r>
            <a:endParaRPr sz="1600">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latin typeface="Roboto Mono"/>
                <a:ea typeface="Roboto Mono"/>
                <a:cs typeface="Roboto Mono"/>
                <a:sym typeface="Roboto Mono"/>
              </a:rPr>
              <a:t>                considx</a:t>
            </a:r>
            <a:r>
              <a:rPr lang="en" sz="1600">
                <a:solidFill>
                  <a:srgbClr val="A3A3A3"/>
                </a:solidFill>
                <a:latin typeface="Roboto Mono"/>
                <a:ea typeface="Roboto Mono"/>
                <a:cs typeface="Roboto Mono"/>
                <a:sym typeface="Roboto Mono"/>
              </a:rPr>
              <a:t>.</a:t>
            </a:r>
            <a:r>
              <a:rPr lang="en" sz="1600">
                <a:latin typeface="Roboto Mono"/>
                <a:ea typeface="Roboto Mono"/>
                <a:cs typeface="Roboto Mono"/>
                <a:sym typeface="Roboto Mono"/>
              </a:rPr>
              <a:t>next_consumer_record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load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relaxed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slowest_consumer_record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store</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slowest</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release</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void</a:t>
            </a:r>
            <a:r>
              <a:rPr lang="en" sz="1600">
                <a:solidFill>
                  <a:srgbClr val="FF8A65"/>
                </a:solidFill>
                <a:latin typeface="Roboto Mono"/>
                <a:ea typeface="Roboto Mono"/>
                <a:cs typeface="Roboto Mono"/>
                <a:sym typeface="Roboto Mono"/>
              </a:rPr>
              <a:t> collector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ring_buffer</a:t>
            </a:r>
            <a:r>
              <a:rPr lang="en" sz="1600">
                <a:solidFill>
                  <a:srgbClr val="7BAAF7"/>
                </a:solidFill>
                <a:latin typeface="Roboto Mono"/>
                <a:ea typeface="Roboto Mono"/>
                <a:cs typeface="Roboto Mono"/>
                <a:sym typeface="Roboto Mono"/>
              </a:rPr>
              <a:t>*</a:t>
            </a:r>
            <a:r>
              <a:rPr lang="en" sz="1600">
                <a:solidFill>
                  <a:srgbClr val="F06292"/>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runflag</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queue</a:t>
            </a:r>
            <a:r>
              <a:rPr lang="en" sz="1600">
                <a:solidFill>
                  <a:srgbClr val="A3A3A3"/>
                </a:solidFill>
                <a:latin typeface="Roboto Mono"/>
                <a:ea typeface="Roboto Mono"/>
                <a:cs typeface="Roboto Mono"/>
                <a:sym typeface="Roboto Mono"/>
              </a:rPr>
              <a:t>-&gt;</a:t>
            </a:r>
            <a:r>
              <a:rPr lang="en" sz="1600">
                <a:solidFill>
                  <a:srgbClr val="FF8A65"/>
                </a:solidFill>
                <a:latin typeface="Roboto Mono"/>
                <a:ea typeface="Roboto Mono"/>
                <a:cs typeface="Roboto Mono"/>
                <a:sym typeface="Roboto Mono"/>
              </a:rPr>
              <a:t>collect</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893" name="Google Shape;893;p12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12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00" name="Google Shape;900;p122" title="Chart"/>
          <p:cNvPicPr preferRelativeResize="0"/>
          <p:nvPr/>
        </p:nvPicPr>
        <p:blipFill>
          <a:blip r:embed="rId3">
            <a:alphaModFix/>
          </a:blip>
          <a:stretch>
            <a:fillRect/>
          </a:stretch>
        </p:blipFill>
        <p:spPr>
          <a:xfrm>
            <a:off x="1479875" y="573412"/>
            <a:ext cx="9231951" cy="571117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12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07" name="Google Shape;907;p123" title="Chart"/>
          <p:cNvPicPr preferRelativeResize="0"/>
          <p:nvPr/>
        </p:nvPicPr>
        <p:blipFill>
          <a:blip r:embed="rId3">
            <a:alphaModFix/>
          </a:blip>
          <a:stretch>
            <a:fillRect/>
          </a:stretch>
        </p:blipFill>
        <p:spPr>
          <a:xfrm>
            <a:off x="1482125" y="574813"/>
            <a:ext cx="9227451" cy="57083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12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14" name="Google Shape;914;p124" title="Chart"/>
          <p:cNvPicPr preferRelativeResize="0"/>
          <p:nvPr/>
        </p:nvPicPr>
        <p:blipFill>
          <a:blip r:embed="rId3">
            <a:alphaModFix/>
          </a:blip>
          <a:stretch>
            <a:fillRect/>
          </a:stretch>
        </p:blipFill>
        <p:spPr>
          <a:xfrm>
            <a:off x="1471800" y="569800"/>
            <a:ext cx="9248100" cy="5718399"/>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12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21" name="Google Shape;921;p125" title="Chart"/>
          <p:cNvPicPr preferRelativeResize="0"/>
          <p:nvPr/>
        </p:nvPicPr>
        <p:blipFill>
          <a:blip r:embed="rId3">
            <a:alphaModFix/>
          </a:blip>
          <a:stretch>
            <a:fillRect/>
          </a:stretch>
        </p:blipFill>
        <p:spPr>
          <a:xfrm>
            <a:off x="1453813" y="558675"/>
            <a:ext cx="9284076" cy="5740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4"/>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 We Mean by Lock-Free Programming?</a:t>
            </a:r>
            <a:endParaRPr/>
          </a:p>
        </p:txBody>
      </p:sp>
      <p:sp>
        <p:nvSpPr>
          <p:cNvPr id="341" name="Google Shape;341;p54"/>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800">
                <a:solidFill>
                  <a:srgbClr val="A3A3A3"/>
                </a:solidFill>
                <a:latin typeface="Roboto Mono"/>
                <a:ea typeface="Roboto Mono"/>
                <a:cs typeface="Roboto Mono"/>
                <a:sym typeface="Roboto Mono"/>
              </a:rPr>
              <a:t>#</a:t>
            </a:r>
            <a:r>
              <a:rPr lang="en" sz="1800">
                <a:solidFill>
                  <a:srgbClr val="7BAAF7"/>
                </a:solidFill>
                <a:latin typeface="Roboto Mono"/>
                <a:ea typeface="Roboto Mono"/>
                <a:cs typeface="Roboto Mono"/>
                <a:sym typeface="Roboto Mono"/>
              </a:rPr>
              <a:t>include</a:t>
            </a:r>
            <a:r>
              <a:rPr lang="en" sz="1800">
                <a:solidFill>
                  <a:srgbClr val="57BB8A"/>
                </a:solidFill>
                <a:latin typeface="Roboto Mono"/>
                <a:ea typeface="Roboto Mono"/>
                <a:cs typeface="Roboto Mono"/>
                <a:sym typeface="Roboto Mono"/>
              </a:rPr>
              <a:t> &lt;atomic&gt;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8A65"/>
                </a:solidFill>
                <a:latin typeface="Roboto Mono"/>
                <a:ea typeface="Roboto Mono"/>
                <a:cs typeface="Roboto Mono"/>
                <a:sym typeface="Roboto Mono"/>
              </a:rPr>
              <a:t>std</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atomic</a:t>
            </a:r>
            <a:r>
              <a:rPr lang="en" sz="1800">
                <a:solidFill>
                  <a:srgbClr val="7BAAF7"/>
                </a:solidFill>
                <a:latin typeface="Roboto Mono"/>
                <a:ea typeface="Roboto Mono"/>
                <a:cs typeface="Roboto Mono"/>
                <a:sym typeface="Roboto Mono"/>
              </a:rPr>
              <a:t>&lt;int&gt;</a:t>
            </a:r>
            <a:r>
              <a:rPr lang="en" sz="1800">
                <a:solidFill>
                  <a:srgbClr val="FFFFFF"/>
                </a:solidFill>
                <a:latin typeface="Roboto Mono"/>
                <a:ea typeface="Roboto Mono"/>
                <a:cs typeface="Roboto Mono"/>
                <a:sym typeface="Roboto Mono"/>
              </a:rPr>
              <a:t> counter </a:t>
            </a:r>
            <a:r>
              <a:rPr lang="en" sz="1600">
                <a:solidFill>
                  <a:srgbClr val="A3A3A3"/>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0</a:t>
            </a:r>
            <a:r>
              <a:rPr lang="en" sz="1600">
                <a:solidFill>
                  <a:srgbClr val="A3A3A3"/>
                </a:solidFill>
                <a:latin typeface="Roboto Mono"/>
                <a:ea typeface="Roboto Mono"/>
                <a:cs typeface="Roboto Mono"/>
                <a:sym typeface="Roboto Mono"/>
              </a:rPr>
              <a:t>}</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AAAAA"/>
                </a:solidFill>
                <a:latin typeface="Roboto Mono"/>
                <a:ea typeface="Roboto Mono"/>
                <a:cs typeface="Roboto Mono"/>
                <a:sym typeface="Roboto Mono"/>
              </a:rPr>
              <a:t>// Bad, but illustrative code</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7BAAF7"/>
                </a:solidFill>
                <a:latin typeface="Roboto Mono"/>
                <a:ea typeface="Roboto Mono"/>
                <a:cs typeface="Roboto Mono"/>
                <a:sym typeface="Roboto Mono"/>
              </a:rPr>
              <a:t>void</a:t>
            </a:r>
            <a:r>
              <a:rPr lang="en" sz="1800">
                <a:solidFill>
                  <a:srgbClr val="FF8A65"/>
                </a:solidFill>
                <a:latin typeface="Roboto Mono"/>
                <a:ea typeface="Roboto Mono"/>
                <a:cs typeface="Roboto Mono"/>
                <a:sym typeface="Roboto Mono"/>
              </a:rPr>
              <a:t> increment</a:t>
            </a:r>
            <a:r>
              <a:rPr lang="en" sz="1800">
                <a:solidFill>
                  <a:srgbClr val="A3A3A3"/>
                </a:solidFill>
                <a:latin typeface="Roboto Mono"/>
                <a:ea typeface="Roboto Mono"/>
                <a:cs typeface="Roboto Mono"/>
                <a:sym typeface="Roboto Mono"/>
              </a:rPr>
              <a:t>(</a:t>
            </a:r>
            <a:r>
              <a:rPr lang="en" sz="1800">
                <a:solidFill>
                  <a:srgbClr val="7BAAF7"/>
                </a:solidFill>
                <a:latin typeface="Roboto Mono"/>
                <a:ea typeface="Roboto Mono"/>
                <a:cs typeface="Roboto Mono"/>
                <a:sym typeface="Roboto Mono"/>
              </a:rPr>
              <a:t>int</a:t>
            </a:r>
            <a:r>
              <a:rPr lang="en" sz="1800">
                <a:solidFill>
                  <a:srgbClr val="F06292"/>
                </a:solidFill>
                <a:latin typeface="Roboto Mono"/>
                <a:ea typeface="Roboto Mono"/>
                <a:cs typeface="Roboto Mono"/>
                <a:sym typeface="Roboto Mono"/>
              </a:rPr>
              <a:t> val</a:t>
            </a:r>
            <a:r>
              <a:rPr lang="en" sz="1800">
                <a:solidFill>
                  <a:srgbClr val="A3A3A3"/>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7BAAF7"/>
                </a:solidFill>
                <a:latin typeface="Roboto Mono"/>
                <a:ea typeface="Roboto Mono"/>
                <a:cs typeface="Roboto Mono"/>
                <a:sym typeface="Roboto Mono"/>
              </a:rPr>
              <a:t>    int</a:t>
            </a:r>
            <a:r>
              <a:rPr lang="en" sz="1800">
                <a:solidFill>
                  <a:srgbClr val="FFFFFF"/>
                </a:solidFill>
                <a:latin typeface="Roboto Mono"/>
                <a:ea typeface="Roboto Mono"/>
                <a:cs typeface="Roboto Mono"/>
                <a:sym typeface="Roboto Mono"/>
              </a:rPr>
              <a:t> prev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counter</a:t>
            </a:r>
            <a:r>
              <a:rPr lang="en" sz="1800">
                <a:solidFill>
                  <a:srgbClr val="A3A3A3"/>
                </a:solidFill>
                <a:latin typeface="Roboto Mono"/>
                <a:ea typeface="Roboto Mono"/>
                <a:cs typeface="Roboto Mono"/>
                <a:sym typeface="Roboto Mono"/>
              </a:rPr>
              <a:t>.</a:t>
            </a:r>
            <a:r>
              <a:rPr lang="en" sz="1800">
                <a:solidFill>
                  <a:srgbClr val="FF8A65"/>
                </a:solidFill>
                <a:latin typeface="Roboto Mono"/>
                <a:ea typeface="Roboto Mono"/>
                <a:cs typeface="Roboto Mono"/>
                <a:sym typeface="Roboto Mono"/>
              </a:rPr>
              <a:t>load</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7BAAF7"/>
                </a:solidFill>
                <a:latin typeface="Roboto Mono"/>
                <a:ea typeface="Roboto Mono"/>
                <a:cs typeface="Roboto Mono"/>
                <a:sym typeface="Roboto Mono"/>
              </a:rPr>
              <a:t>    while</a:t>
            </a:r>
            <a:r>
              <a:rPr lang="en" sz="1800">
                <a:solidFill>
                  <a:srgbClr val="A3A3A3"/>
                </a:solidFill>
                <a:latin typeface="Roboto Mono"/>
                <a:ea typeface="Roboto Mono"/>
                <a:cs typeface="Roboto Mono"/>
                <a:sym typeface="Roboto Mono"/>
              </a:rPr>
              <a:t>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counter</a:t>
            </a:r>
            <a:r>
              <a:rPr lang="en" sz="1800">
                <a:solidFill>
                  <a:srgbClr val="A3A3A3"/>
                </a:solidFill>
                <a:latin typeface="Roboto Mono"/>
                <a:ea typeface="Roboto Mono"/>
                <a:cs typeface="Roboto Mono"/>
                <a:sym typeface="Roboto Mono"/>
              </a:rPr>
              <a:t>.</a:t>
            </a:r>
            <a:r>
              <a:rPr lang="en" sz="1800">
                <a:solidFill>
                  <a:srgbClr val="FF8A65"/>
                </a:solidFill>
                <a:latin typeface="Roboto Mono"/>
                <a:ea typeface="Roboto Mono"/>
                <a:cs typeface="Roboto Mono"/>
                <a:sym typeface="Roboto Mono"/>
              </a:rPr>
              <a:t>compare_exchange_strong</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prev</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prev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val</a:t>
            </a:r>
            <a:r>
              <a:rPr lang="en" sz="1800">
                <a:solidFill>
                  <a:srgbClr val="A3A3A3"/>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AAAAA"/>
                </a:solidFill>
                <a:latin typeface="Roboto Mono"/>
                <a:ea typeface="Roboto Mono"/>
                <a:cs typeface="Roboto Mono"/>
                <a:sym typeface="Roboto Mono"/>
              </a:rPr>
              <a:t>        // Back off, somebody else succeeded</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3A3A3"/>
                </a:solidFill>
                <a:latin typeface="Roboto Mono"/>
                <a:ea typeface="Roboto Mono"/>
                <a:cs typeface="Roboto Mono"/>
                <a:sym typeface="Roboto Mono"/>
              </a:rPr>
              <a:t>    }</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A3A3A3"/>
                </a:solidFill>
                <a:latin typeface="Roboto Mono"/>
                <a:ea typeface="Roboto Mono"/>
                <a:cs typeface="Roboto Mono"/>
                <a:sym typeface="Roboto Mono"/>
              </a:rPr>
              <a:t>}</a:t>
            </a:r>
            <a:endParaRPr sz="18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800">
              <a:solidFill>
                <a:srgbClr val="A3A3A3"/>
              </a:solidFill>
              <a:latin typeface="Roboto Mono"/>
              <a:ea typeface="Roboto Mono"/>
              <a:cs typeface="Roboto Mono"/>
              <a:sym typeface="Roboto Mono"/>
            </a:endParaRPr>
          </a:p>
        </p:txBody>
      </p:sp>
      <p:sp>
        <p:nvSpPr>
          <p:cNvPr id="342" name="Google Shape;342;p5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12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28" name="Google Shape;928;p126" title="Chart"/>
          <p:cNvPicPr preferRelativeResize="0"/>
          <p:nvPr/>
        </p:nvPicPr>
        <p:blipFill>
          <a:blip r:embed="rId3">
            <a:alphaModFix/>
          </a:blip>
          <a:stretch>
            <a:fillRect/>
          </a:stretch>
        </p:blipFill>
        <p:spPr>
          <a:xfrm>
            <a:off x="1491613" y="582038"/>
            <a:ext cx="9208476" cy="5693924"/>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12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35" name="Google Shape;935;p127" title="Chart"/>
          <p:cNvPicPr preferRelativeResize="0"/>
          <p:nvPr/>
        </p:nvPicPr>
        <p:blipFill>
          <a:blip r:embed="rId3">
            <a:alphaModFix/>
          </a:blip>
          <a:stretch>
            <a:fillRect/>
          </a:stretch>
        </p:blipFill>
        <p:spPr>
          <a:xfrm>
            <a:off x="1414838" y="534575"/>
            <a:ext cx="9362025" cy="578885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sp>
        <p:nvSpPr>
          <p:cNvPr id="941" name="Google Shape;941;p128"/>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An Interesting Thought</a:t>
            </a:r>
            <a:endParaRPr/>
          </a:p>
        </p:txBody>
      </p:sp>
      <p:sp>
        <p:nvSpPr>
          <p:cNvPr id="942" name="Google Shape;942;p128"/>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With the acquire/release optimization, this code now issues zero runtime memory fences; Do we actually need to use </a:t>
            </a: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latin typeface="Roboto Mono"/>
                <a:ea typeface="Roboto Mono"/>
                <a:cs typeface="Roboto Mono"/>
                <a:sym typeface="Roboto Mono"/>
              </a:rPr>
              <a:t>atomic</a:t>
            </a:r>
            <a:r>
              <a:rPr lang="en" sz="2400"/>
              <a:t> here?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What does it give us?</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What happens if we drop it?</a:t>
            </a:r>
            <a:endParaRPr sz="2400"/>
          </a:p>
        </p:txBody>
      </p:sp>
      <p:sp>
        <p:nvSpPr>
          <p:cNvPr id="943" name="Google Shape;943;p12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29"/>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Undefined Behavior Queue 😉</a:t>
            </a:r>
            <a:endParaRPr/>
          </a:p>
        </p:txBody>
      </p:sp>
      <p:sp>
        <p:nvSpPr>
          <p:cNvPr id="950" name="Google Shape;950;p129"/>
          <p:cNvSpPr txBox="1"/>
          <p:nvPr>
            <p:ph idx="1" type="body"/>
          </p:nvPr>
        </p:nvSpPr>
        <p:spPr>
          <a:xfrm>
            <a:off x="548598" y="1174300"/>
            <a:ext cx="11195400" cy="5387400"/>
          </a:xfrm>
          <a:prstGeom prst="rect">
            <a:avLst/>
          </a:prstGeom>
          <a:solidFill>
            <a:srgbClr val="000000">
              <a:alpha val="49800"/>
            </a:srgbClr>
          </a:solidFill>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400">
                <a:solidFill>
                  <a:srgbClr val="AAAAAA"/>
                </a:solidFill>
                <a:latin typeface="Roboto Mono"/>
                <a:ea typeface="Roboto Mono"/>
                <a:cs typeface="Roboto Mono"/>
                <a:sym typeface="Roboto Mono"/>
              </a:rPr>
              <a:t>// Bad code! Do not use!</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struct</a:t>
            </a:r>
            <a:r>
              <a:rPr lang="en" sz="1400">
                <a:solidFill>
                  <a:srgbClr val="FF8A65"/>
                </a:solidFill>
                <a:latin typeface="Roboto Mono"/>
                <a:ea typeface="Roboto Mono"/>
                <a:cs typeface="Roboto Mono"/>
                <a:sym typeface="Roboto Mono"/>
              </a:rPr>
              <a:t> ubqueue</a:t>
            </a:r>
            <a:r>
              <a:rPr lang="en" sz="1400">
                <a:solidFill>
                  <a:srgbClr val="A3A3A3"/>
                </a:solidFill>
                <a:latin typeface="Roboto Mono"/>
                <a:ea typeface="Roboto Mono"/>
                <a:cs typeface="Roboto Mono"/>
                <a:sym typeface="Roboto Mono"/>
              </a:rPr>
              <a:t> { </a:t>
            </a:r>
            <a:r>
              <a:rPr lang="en" sz="1400">
                <a:solidFill>
                  <a:srgbClr val="A3A3A3"/>
                </a:solidFill>
                <a:latin typeface="Roboto Mono"/>
                <a:ea typeface="Roboto Mono"/>
                <a:cs typeface="Roboto Mono"/>
                <a:sym typeface="Roboto Mono"/>
              </a:rPr>
              <a:t>// Would be a class template in real code, but this is bad code anyways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static constexpr</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capacity</a:t>
            </a:r>
            <a:r>
              <a:rPr lang="en" sz="1400">
                <a:solidFill>
                  <a:srgbClr val="FFFFFF"/>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 32</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768</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static constexpr</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a:t>
            </a:r>
            <a:r>
              <a:rPr lang="en" sz="1400">
                <a:solidFill>
                  <a:srgbClr val="FFFFFF"/>
                </a:solidFill>
                <a:latin typeface="Roboto Mono"/>
                <a:ea typeface="Roboto Mono"/>
                <a:cs typeface="Roboto Mono"/>
                <a:sym typeface="Roboto Mono"/>
              </a:rPr>
              <a:t> cache_line_size </a:t>
            </a:r>
            <a:r>
              <a:rPr lang="en" sz="1400">
                <a:solidFill>
                  <a:srgbClr val="7BAAF7"/>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hardware_destructive_interference_size</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ubqueue</a:t>
            </a:r>
            <a:r>
              <a:rPr lang="en" sz="1400">
                <a:solidFill>
                  <a:srgbClr val="A3A3A3"/>
                </a:solidFill>
                <a:latin typeface="Roboto Mono"/>
                <a:ea typeface="Roboto Mono"/>
                <a:cs typeface="Roboto Mono"/>
                <a:sym typeface="Roboto Mono"/>
              </a:rPr>
              <a:t>() :</a:t>
            </a:r>
            <a:r>
              <a:rPr lang="en" sz="1400">
                <a:solidFill>
                  <a:srgbClr val="FF8A65"/>
                </a:solidFill>
                <a:latin typeface="Roboto Mono"/>
                <a:ea typeface="Roboto Mono"/>
                <a:cs typeface="Roboto Mono"/>
                <a:sym typeface="Roboto Mono"/>
              </a:rPr>
              <a:t> </a:t>
            </a:r>
            <a:r>
              <a:rPr lang="en" sz="1400">
                <a:solidFill>
                  <a:srgbClr val="FF8A65"/>
                </a:solidFill>
                <a:latin typeface="Roboto Mono"/>
                <a:ea typeface="Roboto Mono"/>
                <a:cs typeface="Roboto Mono"/>
                <a:sym typeface="Roboto Mono"/>
              </a:rPr>
              <a:t>next_producer_record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next_consumer_record</a:t>
            </a:r>
            <a:r>
              <a:rPr lang="en" sz="1400">
                <a:solidFill>
                  <a:srgbClr val="A3A3A3"/>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0</a:t>
            </a:r>
            <a:r>
              <a:rPr lang="en" sz="1400">
                <a:solidFill>
                  <a:srgbClr val="A3A3A3"/>
                </a:solidFill>
                <a:latin typeface="Roboto Mono"/>
                <a:ea typeface="Roboto Mono"/>
                <a:cs typeface="Roboto Mono"/>
                <a:sym typeface="Roboto Mono"/>
              </a:rPr>
              <a:t>)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void</a:t>
            </a:r>
            <a:r>
              <a:rPr lang="en" sz="1400">
                <a:solidFill>
                  <a:srgbClr val="FF8A65"/>
                </a:solidFill>
                <a:latin typeface="Roboto Mono"/>
                <a:ea typeface="Roboto Mono"/>
                <a:cs typeface="Roboto Mono"/>
                <a:sym typeface="Roboto Mono"/>
              </a:rPr>
              <a:t> push</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int64_t</a:t>
            </a:r>
            <a:r>
              <a:rPr lang="en" sz="1400">
                <a:solidFill>
                  <a:srgbClr val="F06292"/>
                </a:solidFill>
                <a:latin typeface="Roboto Mono"/>
                <a:ea typeface="Roboto Mono"/>
                <a:cs typeface="Roboto Mono"/>
                <a:sym typeface="Roboto Mono"/>
              </a:rPr>
              <a:t> record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i</a:t>
            </a:r>
            <a:r>
              <a:rPr lang="en" sz="1400">
                <a:solidFill>
                  <a:srgbClr val="7BAAF7"/>
                </a:solidFill>
                <a:latin typeface="Roboto Mono"/>
                <a:ea typeface="Roboto Mono"/>
                <a:cs typeface="Roboto Mono"/>
                <a:sym typeface="Roboto Mono"/>
              </a:rPr>
              <a:t>nline int64_t</a:t>
            </a:r>
            <a:r>
              <a:rPr lang="en" sz="1400">
                <a:solidFill>
                  <a:srgbClr val="FF8A65"/>
                </a:solidFill>
                <a:latin typeface="Roboto Mono"/>
                <a:ea typeface="Roboto Mono"/>
                <a:cs typeface="Roboto Mono"/>
                <a:sym typeface="Roboto Mono"/>
              </a:rPr>
              <a:t> pop</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 noexcept</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AAAAA"/>
                </a:solidFill>
                <a:latin typeface="Roboto Mono"/>
                <a:ea typeface="Roboto Mono"/>
                <a:cs typeface="Roboto Mono"/>
                <a:sym typeface="Roboto Mono"/>
              </a:rPr>
              <a:t>    /* details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 volatile</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next_producer_record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7BAAF7"/>
                </a:solidFill>
                <a:latin typeface="Roboto Mono"/>
                <a:ea typeface="Roboto Mono"/>
                <a:cs typeface="Roboto Mono"/>
                <a:sym typeface="Roboto Mono"/>
              </a:rPr>
              <a:t>size_t volatile</a:t>
            </a:r>
            <a:r>
              <a:rPr lang="en" sz="1400">
                <a:solidFill>
                  <a:srgbClr val="FFFFFF"/>
                </a:solidFill>
                <a:latin typeface="Roboto Mono"/>
                <a:ea typeface="Roboto Mono"/>
                <a:cs typeface="Roboto Mono"/>
                <a:sym typeface="Roboto Mono"/>
              </a:rPr>
              <a:t> </a:t>
            </a:r>
            <a:r>
              <a:rPr lang="en" sz="1400">
                <a:latin typeface="Roboto Mono"/>
                <a:ea typeface="Roboto Mono"/>
                <a:cs typeface="Roboto Mono"/>
                <a:sym typeface="Roboto Mono"/>
              </a:rPr>
              <a:t>next_consumer_record</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8A65"/>
                </a:solidFill>
                <a:latin typeface="Roboto Mono"/>
                <a:ea typeface="Roboto Mono"/>
                <a:cs typeface="Roboto Mono"/>
                <a:sym typeface="Roboto Mono"/>
              </a:rPr>
              <a:t>    alignas</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cache_line_size</a:t>
            </a:r>
            <a:r>
              <a:rPr lang="en" sz="1400">
                <a:solidFill>
                  <a:srgbClr val="A3A3A3"/>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 std</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array</a:t>
            </a:r>
            <a:r>
              <a:rPr lang="en" sz="1400">
                <a:solidFill>
                  <a:srgbClr val="7BAAF7"/>
                </a:solidFill>
                <a:latin typeface="Roboto Mono"/>
                <a:ea typeface="Roboto Mono"/>
                <a:cs typeface="Roboto Mono"/>
                <a:sym typeface="Roboto Mono"/>
              </a:rPr>
              <a:t>&lt;int64_t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 num_records</a:t>
            </a:r>
            <a:r>
              <a:rPr lang="en" sz="1400">
                <a:solidFill>
                  <a:srgbClr val="7BAAF7"/>
                </a:solidFill>
                <a:latin typeface="Roboto Mono"/>
                <a:ea typeface="Roboto Mono"/>
                <a:cs typeface="Roboto Mono"/>
                <a:sym typeface="Roboto Mono"/>
              </a:rPr>
              <a:t>&gt;</a:t>
            </a:r>
            <a:r>
              <a:rPr lang="en" sz="1400">
                <a:solidFill>
                  <a:srgbClr val="FFFFFF"/>
                </a:solidFill>
                <a:latin typeface="Roboto Mono"/>
                <a:ea typeface="Roboto Mono"/>
                <a:cs typeface="Roboto Mono"/>
                <a:sym typeface="Roboto Mono"/>
              </a:rPr>
              <a:t> data</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A3A3A3"/>
                </a:solidFill>
                <a:latin typeface="Roboto Mono"/>
                <a:ea typeface="Roboto Mono"/>
                <a:cs typeface="Roboto Mono"/>
                <a:sym typeface="Roboto Mono"/>
              </a:rPr>
              <a:t>};</a:t>
            </a:r>
            <a:endParaRPr sz="1400">
              <a:solidFill>
                <a:srgbClr val="7BAAF7"/>
              </a:solidFill>
              <a:latin typeface="Roboto Mono"/>
              <a:ea typeface="Roboto Mono"/>
              <a:cs typeface="Roboto Mono"/>
              <a:sym typeface="Roboto Mono"/>
            </a:endParaRPr>
          </a:p>
        </p:txBody>
      </p:sp>
      <p:sp>
        <p:nvSpPr>
          <p:cNvPr id="951" name="Google Shape;951;p12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130"/>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Undefined Behavior Queue 😉</a:t>
            </a:r>
            <a:endParaRPr/>
          </a:p>
        </p:txBody>
      </p:sp>
      <p:sp>
        <p:nvSpPr>
          <p:cNvPr id="958" name="Google Shape;958;p130"/>
          <p:cNvSpPr txBox="1"/>
          <p:nvPr>
            <p:ph idx="1" type="body"/>
          </p:nvPr>
        </p:nvSpPr>
        <p:spPr>
          <a:xfrm>
            <a:off x="548600" y="1174300"/>
            <a:ext cx="108603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a:t>
            </a:r>
            <a:r>
              <a:rPr lang="en" sz="1600">
                <a:solidFill>
                  <a:srgbClr val="7BAAF7"/>
                </a:solidFill>
                <a:latin typeface="Roboto Mono"/>
                <a:ea typeface="Roboto Mono"/>
                <a:cs typeface="Roboto Mono"/>
                <a:sym typeface="Roboto Mono"/>
              </a:rPr>
              <a:t>nline void</a:t>
            </a:r>
            <a:r>
              <a:rPr lang="en" sz="1600">
                <a:solidFill>
                  <a:srgbClr val="FF8A65"/>
                </a:solidFill>
                <a:latin typeface="Roboto Mono"/>
                <a:ea typeface="Roboto Mono"/>
                <a:cs typeface="Roboto Mono"/>
                <a:sym typeface="Roboto Mono"/>
              </a:rPr>
              <a:t> ubqueue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push</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int64_t</a:t>
            </a:r>
            <a:r>
              <a:rPr lang="en" sz="1600">
                <a:solidFill>
                  <a:srgbClr val="F06292"/>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Wait until there's space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chemeClr val="lt1"/>
                </a:solidFill>
                <a:latin typeface="Roboto Mono"/>
                <a:ea typeface="Roboto Mono"/>
                <a:cs typeface="Roboto Mono"/>
                <a:sym typeface="Roboto Mono"/>
              </a:rPr>
              <a:t> spin_counter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0</a:t>
            </a:r>
            <a:r>
              <a:rPr lang="en" sz="1600">
                <a:solidFill>
                  <a:srgbClr val="A3A3A3"/>
                </a:solidFill>
                <a:latin typeface="Roboto Mono"/>
                <a:ea typeface="Roboto Mono"/>
                <a:cs typeface="Roboto Mono"/>
                <a:sym typeface="Roboto Mono"/>
              </a:rPr>
              <a:t>;</a:t>
            </a:r>
            <a:endParaRPr sz="16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producer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next_producer_record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has_space</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producer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sleep</a:t>
            </a:r>
            <a:r>
              <a:rPr lang="en" sz="1600">
                <a:solidFill>
                  <a:srgbClr val="A3A3A3"/>
                </a:solidFill>
                <a:latin typeface="Roboto Mono"/>
                <a:ea typeface="Roboto Mono"/>
                <a:cs typeface="Roboto Mono"/>
                <a:sym typeface="Roboto Mono"/>
              </a:rPr>
              <a:t>(</a:t>
            </a:r>
            <a:r>
              <a:rPr lang="en" sz="1600">
                <a:latin typeface="Roboto Mono"/>
                <a:ea typeface="Roboto Mono"/>
                <a:cs typeface="Roboto Mono"/>
                <a:sym typeface="Roboto Mono"/>
              </a:rPr>
              <a:t>spin</a:t>
            </a:r>
            <a:r>
              <a:rPr lang="en" sz="1600">
                <a:solidFill>
                  <a:srgbClr val="FFFFFF"/>
                </a:solidFill>
                <a:latin typeface="Roboto Mono"/>
                <a:ea typeface="Roboto Mono"/>
                <a:cs typeface="Roboto Mono"/>
                <a:sym typeface="Roboto Mono"/>
              </a:rPr>
              <a:t>_counter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Produce the record</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data</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map_index</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producer</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a:t>
            </a:r>
            <a:r>
              <a:rPr lang="en" sz="1600">
                <a:solidFill>
                  <a:srgbClr val="FFFFFF"/>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atomic_signal_fence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acq_rel</a:t>
            </a:r>
            <a:r>
              <a:rPr lang="en" sz="1600">
                <a:solidFill>
                  <a:srgbClr val="A3A3A3"/>
                </a:solidFill>
                <a:latin typeface="Roboto Mono"/>
                <a:ea typeface="Roboto Mono"/>
                <a:cs typeface="Roboto Mono"/>
                <a:sym typeface="Roboto Mono"/>
              </a:rPr>
              <a:t>); </a:t>
            </a:r>
            <a:r>
              <a:rPr lang="en" sz="1600">
                <a:solidFill>
                  <a:srgbClr val="AAAAAA"/>
                </a:solidFill>
                <a:latin typeface="Roboto Mono"/>
                <a:ea typeface="Roboto Mono"/>
                <a:cs typeface="Roboto Mono"/>
                <a:sym typeface="Roboto Mono"/>
              </a:rPr>
              <a:t>// load/store compiler fence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next_producer_record</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producer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1</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959" name="Google Shape;959;p13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131"/>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Undefined Behavior Queue 😉</a:t>
            </a:r>
            <a:endParaRPr/>
          </a:p>
        </p:txBody>
      </p:sp>
      <p:sp>
        <p:nvSpPr>
          <p:cNvPr id="966" name="Google Shape;966;p131"/>
          <p:cNvSpPr txBox="1"/>
          <p:nvPr>
            <p:ph idx="1" type="body"/>
          </p:nvPr>
        </p:nvSpPr>
        <p:spPr>
          <a:xfrm>
            <a:off x="548598" y="1174300"/>
            <a:ext cx="108603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i</a:t>
            </a:r>
            <a:r>
              <a:rPr lang="en" sz="1600">
                <a:solidFill>
                  <a:srgbClr val="7BAAF7"/>
                </a:solidFill>
                <a:latin typeface="Roboto Mono"/>
                <a:ea typeface="Roboto Mono"/>
                <a:cs typeface="Roboto Mono"/>
                <a:sym typeface="Roboto Mono"/>
              </a:rPr>
              <a:t>nline int64_t</a:t>
            </a:r>
            <a:r>
              <a:rPr lang="en" sz="1600">
                <a:solidFill>
                  <a:srgbClr val="FF8A65"/>
                </a:solidFill>
                <a:latin typeface="Roboto Mono"/>
                <a:ea typeface="Roboto Mono"/>
                <a:cs typeface="Roboto Mono"/>
                <a:sym typeface="Roboto Mono"/>
              </a:rPr>
              <a:t> ubqueue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pop</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 noexcept</a:t>
            </a:r>
            <a:r>
              <a:rPr lang="en" sz="1600">
                <a:solidFill>
                  <a:srgbClr val="A3A3A3"/>
                </a:solidFill>
                <a:latin typeface="Roboto Mono"/>
                <a:ea typeface="Roboto Mono"/>
                <a:cs typeface="Roboto Mono"/>
                <a:sym typeface="Roboto Mono"/>
              </a:rPr>
              <a:t>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Wait until there's data</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chemeClr val="lt1"/>
                </a:solidFill>
                <a:latin typeface="Roboto Mono"/>
                <a:ea typeface="Roboto Mono"/>
                <a:cs typeface="Roboto Mono"/>
                <a:sym typeface="Roboto Mono"/>
              </a:rPr>
              <a:t> spin_counter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0</a:t>
            </a:r>
            <a:r>
              <a:rPr lang="en" sz="1600">
                <a:solidFill>
                  <a:srgbClr val="A3A3A3"/>
                </a:solidFill>
                <a:latin typeface="Roboto Mono"/>
                <a:ea typeface="Roboto Mono"/>
                <a:cs typeface="Roboto Mono"/>
                <a:sym typeface="Roboto Mono"/>
              </a:rPr>
              <a:t>;</a:t>
            </a:r>
            <a:endParaRPr sz="16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7BAAF7"/>
                </a:solidFill>
                <a:latin typeface="Roboto Mono"/>
                <a:ea typeface="Roboto Mono"/>
                <a:cs typeface="Roboto Mono"/>
                <a:sym typeface="Roboto Mono"/>
              </a:rPr>
              <a:t>size_t</a:t>
            </a:r>
            <a:r>
              <a:rPr lang="en" sz="1600">
                <a:solidFill>
                  <a:srgbClr val="FFFFFF"/>
                </a:solidFill>
                <a:latin typeface="Roboto Mono"/>
                <a:ea typeface="Roboto Mono"/>
                <a:cs typeface="Roboto Mono"/>
                <a:sym typeface="Roboto Mono"/>
              </a:rPr>
              <a:t> consumer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a:t>
            </a:r>
            <a:r>
              <a:rPr lang="en" sz="1600">
                <a:latin typeface="Roboto Mono"/>
                <a:ea typeface="Roboto Mono"/>
                <a:cs typeface="Roboto Mono"/>
                <a:sym typeface="Roboto Mono"/>
              </a:rPr>
              <a:t>next_consumer_record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while</a:t>
            </a:r>
            <a:r>
              <a:rPr lang="en" sz="1600">
                <a:solidFill>
                  <a:srgbClr val="A3A3A3"/>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has_data</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consumer</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 sleep</a:t>
            </a:r>
            <a:r>
              <a:rPr lang="en" sz="1600">
                <a:solidFill>
                  <a:srgbClr val="A3A3A3"/>
                </a:solidFill>
                <a:latin typeface="Roboto Mono"/>
                <a:ea typeface="Roboto Mono"/>
                <a:cs typeface="Roboto Mono"/>
                <a:sym typeface="Roboto Mono"/>
              </a:rPr>
              <a:t>(</a:t>
            </a:r>
            <a:r>
              <a:rPr lang="en" sz="1600">
                <a:latin typeface="Roboto Mono"/>
                <a:ea typeface="Roboto Mono"/>
                <a:cs typeface="Roboto Mono"/>
                <a:sym typeface="Roboto Mono"/>
              </a:rPr>
              <a:t>spin</a:t>
            </a:r>
            <a:r>
              <a:rPr lang="en" sz="1600">
                <a:solidFill>
                  <a:srgbClr val="FFFFFF"/>
                </a:solidFill>
                <a:latin typeface="Roboto Mono"/>
                <a:ea typeface="Roboto Mono"/>
                <a:cs typeface="Roboto Mono"/>
                <a:sym typeface="Roboto Mono"/>
              </a:rPr>
              <a:t>_counter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AAAAA"/>
                </a:solidFill>
                <a:latin typeface="Roboto Mono"/>
                <a:ea typeface="Roboto Mono"/>
                <a:cs typeface="Roboto Mono"/>
                <a:sym typeface="Roboto Mono"/>
              </a:rPr>
              <a:t>    // Consume the record</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auto</a:t>
            </a:r>
            <a:r>
              <a:rPr lang="en" sz="1600">
                <a:solidFill>
                  <a:srgbClr val="FFFFFF"/>
                </a:solidFill>
                <a:latin typeface="Roboto Mono"/>
                <a:ea typeface="Roboto Mono"/>
                <a:cs typeface="Roboto Mono"/>
                <a:sym typeface="Roboto Mono"/>
              </a:rPr>
              <a:t> record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data</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map_index</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consumer</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8A65"/>
                </a:solidFill>
                <a:latin typeface="Roboto Mono"/>
                <a:ea typeface="Roboto Mono"/>
                <a:cs typeface="Roboto Mono"/>
                <a:sym typeface="Roboto Mono"/>
              </a:rPr>
              <a:t>    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atomic_signal_fence</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std</a:t>
            </a:r>
            <a:r>
              <a:rPr lang="en" sz="1600">
                <a:solidFill>
                  <a:srgbClr val="A3A3A3"/>
                </a:solidFill>
                <a:latin typeface="Roboto Mono"/>
                <a:ea typeface="Roboto Mono"/>
                <a:cs typeface="Roboto Mono"/>
                <a:sym typeface="Roboto Mono"/>
              </a:rPr>
              <a:t>::</a:t>
            </a:r>
            <a:r>
              <a:rPr lang="en" sz="1600">
                <a:solidFill>
                  <a:srgbClr val="FF8A65"/>
                </a:solidFill>
                <a:latin typeface="Roboto Mono"/>
                <a:ea typeface="Roboto Mono"/>
                <a:cs typeface="Roboto Mono"/>
                <a:sym typeface="Roboto Mono"/>
              </a:rPr>
              <a:t>memory_order</a:t>
            </a:r>
            <a:r>
              <a:rPr lang="en" sz="1600">
                <a:solidFill>
                  <a:srgbClr val="A3A3A3"/>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acq_rel</a:t>
            </a:r>
            <a:r>
              <a:rPr lang="en" sz="1600">
                <a:solidFill>
                  <a:srgbClr val="A3A3A3"/>
                </a:solidFill>
                <a:latin typeface="Roboto Mono"/>
                <a:ea typeface="Roboto Mono"/>
                <a:cs typeface="Roboto Mono"/>
                <a:sym typeface="Roboto Mono"/>
              </a:rPr>
              <a:t>); </a:t>
            </a:r>
            <a:r>
              <a:rPr lang="en" sz="1600">
                <a:solidFill>
                  <a:srgbClr val="AAAAAA"/>
                </a:solidFill>
                <a:latin typeface="Roboto Mono"/>
                <a:ea typeface="Roboto Mono"/>
                <a:cs typeface="Roboto Mono"/>
                <a:sym typeface="Roboto Mono"/>
              </a:rPr>
              <a:t>// load/store compiler fence</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FFFFFF"/>
                </a:solidFill>
                <a:latin typeface="Roboto Mono"/>
                <a:ea typeface="Roboto Mono"/>
                <a:cs typeface="Roboto Mono"/>
                <a:sym typeface="Roboto Mono"/>
              </a:rPr>
              <a:t>    </a:t>
            </a:r>
            <a:r>
              <a:rPr lang="en" sz="1600">
                <a:solidFill>
                  <a:schemeClr val="lt1"/>
                </a:solidFill>
                <a:latin typeface="Roboto Mono"/>
                <a:ea typeface="Roboto Mono"/>
                <a:cs typeface="Roboto Mono"/>
                <a:sym typeface="Roboto Mono"/>
              </a:rPr>
              <a:t>next_consumer_record</a:t>
            </a:r>
            <a:r>
              <a:rPr lang="en" sz="1600">
                <a:solidFill>
                  <a:srgbClr val="FFFFFF"/>
                </a:solidFill>
                <a:latin typeface="Roboto Mono"/>
                <a:ea typeface="Roboto Mono"/>
                <a:cs typeface="Roboto Mono"/>
                <a:sym typeface="Roboto Mono"/>
              </a:rPr>
              <a:t> </a:t>
            </a:r>
            <a:r>
              <a:rPr lang="en" sz="1600">
                <a:solidFill>
                  <a:srgbClr val="7BAAF7"/>
                </a:solidFill>
                <a:latin typeface="Roboto Mono"/>
                <a:ea typeface="Roboto Mono"/>
                <a:cs typeface="Roboto Mono"/>
                <a:sym typeface="Roboto Mono"/>
              </a:rPr>
              <a:t>=</a:t>
            </a:r>
            <a:r>
              <a:rPr lang="en" sz="1600">
                <a:solidFill>
                  <a:srgbClr val="FFFFFF"/>
                </a:solidFill>
                <a:latin typeface="Roboto Mono"/>
                <a:ea typeface="Roboto Mono"/>
                <a:cs typeface="Roboto Mono"/>
                <a:sym typeface="Roboto Mono"/>
              </a:rPr>
              <a:t> consumer </a:t>
            </a:r>
            <a:r>
              <a:rPr lang="en" sz="1600">
                <a:solidFill>
                  <a:srgbClr val="7BAAF7"/>
                </a:solidFill>
                <a:latin typeface="Roboto Mono"/>
                <a:ea typeface="Roboto Mono"/>
                <a:cs typeface="Roboto Mono"/>
                <a:sym typeface="Roboto Mono"/>
              </a:rPr>
              <a:t>+</a:t>
            </a:r>
            <a:r>
              <a:rPr lang="en" sz="1600">
                <a:solidFill>
                  <a:srgbClr val="F4B400"/>
                </a:solidFill>
                <a:latin typeface="Roboto Mono"/>
                <a:ea typeface="Roboto Mono"/>
                <a:cs typeface="Roboto Mono"/>
                <a:sym typeface="Roboto Mono"/>
              </a:rPr>
              <a:t> 1</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7BAAF7"/>
                </a:solidFill>
                <a:latin typeface="Roboto Mono"/>
                <a:ea typeface="Roboto Mono"/>
                <a:cs typeface="Roboto Mono"/>
                <a:sym typeface="Roboto Mono"/>
              </a:rPr>
              <a:t>    return</a:t>
            </a:r>
            <a:r>
              <a:rPr lang="en" sz="1600">
                <a:solidFill>
                  <a:srgbClr val="FFFFFF"/>
                </a:solidFill>
                <a:latin typeface="Roboto Mono"/>
                <a:ea typeface="Roboto Mono"/>
                <a:cs typeface="Roboto Mono"/>
                <a:sym typeface="Roboto Mono"/>
              </a:rPr>
              <a:t> record</a:t>
            </a:r>
            <a:r>
              <a:rPr lang="en" sz="1600">
                <a:solidFill>
                  <a:srgbClr val="A3A3A3"/>
                </a:solidFill>
                <a:latin typeface="Roboto Mono"/>
                <a:ea typeface="Roboto Mono"/>
                <a:cs typeface="Roboto Mono"/>
                <a:sym typeface="Roboto Mono"/>
              </a:rPr>
              <a:t>;</a:t>
            </a:r>
            <a:endParaRPr sz="16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600">
                <a:solidFill>
                  <a:srgbClr val="A3A3A3"/>
                </a:solidFill>
                <a:latin typeface="Roboto Mono"/>
                <a:ea typeface="Roboto Mono"/>
                <a:cs typeface="Roboto Mono"/>
                <a:sym typeface="Roboto Mono"/>
              </a:rPr>
              <a:t>}</a:t>
            </a:r>
            <a:endParaRPr sz="1600">
              <a:solidFill>
                <a:srgbClr val="7BAAF7"/>
              </a:solidFill>
              <a:latin typeface="Roboto Mono"/>
              <a:ea typeface="Roboto Mono"/>
              <a:cs typeface="Roboto Mono"/>
              <a:sym typeface="Roboto Mono"/>
            </a:endParaRPr>
          </a:p>
        </p:txBody>
      </p:sp>
      <p:sp>
        <p:nvSpPr>
          <p:cNvPr id="967" name="Google Shape;967;p13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2" name="Shape 972"/>
        <p:cNvGrpSpPr/>
        <p:nvPr/>
      </p:nvGrpSpPr>
      <p:grpSpPr>
        <a:xfrm>
          <a:off x="0" y="0"/>
          <a:ext cx="0" cy="0"/>
          <a:chOff x="0" y="0"/>
          <a:chExt cx="0" cy="0"/>
        </a:xfrm>
      </p:grpSpPr>
      <p:sp>
        <p:nvSpPr>
          <p:cNvPr id="973" name="Google Shape;973;p13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974" name="Google Shape;974;p132" title="Chart"/>
          <p:cNvPicPr preferRelativeResize="0"/>
          <p:nvPr/>
        </p:nvPicPr>
        <p:blipFill>
          <a:blip r:embed="rId3">
            <a:alphaModFix/>
          </a:blip>
          <a:stretch>
            <a:fillRect/>
          </a:stretch>
        </p:blipFill>
        <p:spPr>
          <a:xfrm>
            <a:off x="1451450" y="557212"/>
            <a:ext cx="9288801" cy="5743575"/>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133"/>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An Interesting Thought</a:t>
            </a:r>
            <a:endParaRPr/>
          </a:p>
        </p:txBody>
      </p:sp>
      <p:sp>
        <p:nvSpPr>
          <p:cNvPr id="981" name="Google Shape;981;p133"/>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 It actually does work, and the performance is essentially identical.</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Comparison of the assembly yields </a:t>
            </a:r>
            <a:r>
              <a:rPr lang="en" sz="2400"/>
              <a:t>essentially</a:t>
            </a:r>
            <a:r>
              <a:rPr lang="en" sz="2400"/>
              <a:t> the same codegen.</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Have we shown that </a:t>
            </a: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latin typeface="Roboto Mono"/>
                <a:ea typeface="Roboto Mono"/>
                <a:cs typeface="Roboto Mono"/>
                <a:sym typeface="Roboto Mono"/>
              </a:rPr>
              <a:t>atomic</a:t>
            </a:r>
            <a:r>
              <a:rPr lang="en" sz="2400"/>
              <a:t> is unnecessary?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What happens if we try to run the same code on this laptop? 🤔</a:t>
            </a:r>
            <a:endParaRPr sz="2400"/>
          </a:p>
        </p:txBody>
      </p:sp>
      <p:sp>
        <p:nvSpPr>
          <p:cNvPr id="982" name="Google Shape;982;p13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134"/>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An Interesting Thought</a:t>
            </a:r>
            <a:endParaRPr/>
          </a:p>
        </p:txBody>
      </p:sp>
      <p:sp>
        <p:nvSpPr>
          <p:cNvPr id="989" name="Google Shape;989;p134"/>
          <p:cNvSpPr txBox="1"/>
          <p:nvPr>
            <p:ph idx="1" type="body"/>
          </p:nvPr>
        </p:nvSpPr>
        <p:spPr>
          <a:xfrm>
            <a:off x="548600" y="1174300"/>
            <a:ext cx="112068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800">
                <a:solidFill>
                  <a:srgbClr val="FFFFFF"/>
                </a:solidFill>
                <a:latin typeface="Roboto Mono"/>
                <a:ea typeface="Roboto Mono"/>
                <a:cs typeface="Roboto Mono"/>
                <a:sym typeface="Roboto Mono"/>
              </a:rPr>
              <a:t>cfretz@</a:t>
            </a:r>
            <a:r>
              <a:rPr lang="en" sz="1800">
                <a:solidFill>
                  <a:srgbClr val="F4B400"/>
                </a:solidFill>
                <a:latin typeface="Roboto Mono"/>
                <a:ea typeface="Roboto Mono"/>
                <a:cs typeface="Roboto Mono"/>
                <a:sym typeface="Roboto Mono"/>
              </a:rPr>
              <a:t>XF3QVTQ7K6</a:t>
            </a:r>
            <a:r>
              <a:rPr lang="en" sz="1800">
                <a:solidFill>
                  <a:srgbClr val="FFFFFF"/>
                </a:solidFill>
                <a:latin typeface="Roboto Mono"/>
                <a:ea typeface="Roboto Mono"/>
                <a:cs typeface="Roboto Mono"/>
                <a:sym typeface="Roboto Mono"/>
              </a:rPr>
              <a:t> talk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build</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ubqueue</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FFFF"/>
                </a:solidFill>
                <a:latin typeface="Roboto Mono"/>
                <a:ea typeface="Roboto Mono"/>
                <a:cs typeface="Roboto Mono"/>
                <a:sym typeface="Roboto Mono"/>
              </a:rPr>
              <a:t>Queue is moving at </a:t>
            </a:r>
            <a:r>
              <a:rPr lang="en" sz="1800">
                <a:solidFill>
                  <a:srgbClr val="F4B400"/>
                </a:solidFill>
                <a:latin typeface="Roboto Mono"/>
                <a:ea typeface="Roboto Mono"/>
                <a:cs typeface="Roboto Mono"/>
                <a:sym typeface="Roboto Mono"/>
              </a:rPr>
              <a:t>0</a:t>
            </a:r>
            <a:r>
              <a:rPr lang="en" sz="1800">
                <a:solidFill>
                  <a:srgbClr val="FFFFFF"/>
                </a:solidFill>
                <a:latin typeface="Roboto Mono"/>
                <a:ea typeface="Roboto Mono"/>
                <a:cs typeface="Roboto Mono"/>
                <a:sym typeface="Roboto Mono"/>
              </a:rPr>
              <a:t> records</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second</a:t>
            </a:r>
            <a:r>
              <a:rPr lang="en" sz="1800">
                <a:solidFill>
                  <a:srgbClr val="A3A3A3"/>
                </a:solidFill>
                <a:latin typeface="Roboto Mono"/>
                <a:ea typeface="Roboto Mono"/>
                <a:cs typeface="Roboto Mono"/>
                <a:sym typeface="Roboto Mono"/>
              </a:rPr>
              <a:t>.</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FFFF"/>
                </a:solidFill>
                <a:latin typeface="Roboto Mono"/>
                <a:ea typeface="Roboto Mono"/>
                <a:cs typeface="Roboto Mono"/>
                <a:sym typeface="Roboto Mono"/>
              </a:rPr>
              <a:t>Assertion </a:t>
            </a:r>
            <a:r>
              <a:rPr lang="en" sz="1800">
                <a:solidFill>
                  <a:srgbClr val="FF8A65"/>
                </a:solidFill>
                <a:latin typeface="Roboto Mono"/>
                <a:ea typeface="Roboto Mono"/>
                <a:cs typeface="Roboto Mono"/>
                <a:sym typeface="Roboto Mono"/>
              </a:rPr>
              <a:t>failed</a:t>
            </a:r>
            <a:r>
              <a:rPr lang="en" sz="1800">
                <a:solidFill>
                  <a:srgbClr val="A3A3A3"/>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(val </a:t>
            </a:r>
            <a:r>
              <a:rPr lang="en" sz="1800">
                <a:solidFill>
                  <a:srgbClr val="7BAAF7"/>
                </a:solidFill>
                <a:latin typeface="Roboto Mono"/>
                <a:ea typeface="Roboto Mono"/>
                <a:cs typeface="Roboto Mono"/>
                <a:sym typeface="Roboto Mono"/>
              </a:rPr>
              <a:t>==</a:t>
            </a:r>
            <a:r>
              <a:rPr lang="en" sz="1800">
                <a:solidFill>
                  <a:srgbClr val="FFFFFF"/>
                </a:solidFill>
                <a:latin typeface="Roboto Mono"/>
                <a:ea typeface="Roboto Mono"/>
                <a:cs typeface="Roboto Mono"/>
                <a:sym typeface="Roboto Mono"/>
              </a:rPr>
              <a:t> counter)</a:t>
            </a:r>
            <a:r>
              <a:rPr lang="en" sz="1800">
                <a:solidFill>
                  <a:srgbClr val="A3A3A3"/>
                </a:solidFill>
                <a:latin typeface="Roboto Mono"/>
                <a:ea typeface="Roboto Mono"/>
                <a:cs typeface="Roboto Mono"/>
                <a:sym typeface="Roboto Mono"/>
              </a:rPr>
              <a:t>,</a:t>
            </a:r>
            <a:r>
              <a:rPr lang="en" sz="1800">
                <a:solidFill>
                  <a:srgbClr val="7BAAF7"/>
                </a:solidFill>
                <a:latin typeface="Roboto Mono"/>
                <a:ea typeface="Roboto Mono"/>
                <a:cs typeface="Roboto Mono"/>
                <a:sym typeface="Roboto Mono"/>
              </a:rPr>
              <a:t> function</a:t>
            </a:r>
            <a:r>
              <a:rPr lang="en" sz="1800">
                <a:solidFill>
                  <a:srgbClr val="FF8A65"/>
                </a:solidFill>
                <a:latin typeface="Roboto Mono"/>
                <a:ea typeface="Roboto Mono"/>
                <a:cs typeface="Roboto Mono"/>
                <a:sym typeface="Roboto Mono"/>
              </a:rPr>
              <a:t> consumer</a:t>
            </a:r>
            <a:r>
              <a:rPr lang="en" sz="1800">
                <a:solidFill>
                  <a:srgbClr val="FFFFFF"/>
                </a:solidFill>
                <a:latin typeface="Roboto Mono"/>
                <a:ea typeface="Roboto Mono"/>
                <a:cs typeface="Roboto Mono"/>
                <a:sym typeface="Roboto Mono"/>
              </a:rPr>
              <a:t>, </a:t>
            </a:r>
            <a:r>
              <a:rPr lang="en" sz="1800">
                <a:solidFill>
                  <a:srgbClr val="FF8A65"/>
                </a:solidFill>
                <a:latin typeface="Roboto Mono"/>
                <a:ea typeface="Roboto Mono"/>
                <a:cs typeface="Roboto Mono"/>
                <a:sym typeface="Roboto Mono"/>
              </a:rPr>
              <a:t>file ubqueue</a:t>
            </a:r>
            <a:r>
              <a:rPr lang="en" sz="1800">
                <a:solidFill>
                  <a:srgbClr val="FFFFFF"/>
                </a:solidFill>
                <a:latin typeface="Roboto Mono"/>
                <a:ea typeface="Roboto Mono"/>
                <a:cs typeface="Roboto Mono"/>
                <a:sym typeface="Roboto Mono"/>
              </a:rPr>
              <a:t>.</a:t>
            </a:r>
            <a:r>
              <a:rPr lang="en" sz="1800">
                <a:solidFill>
                  <a:srgbClr val="FF8A65"/>
                </a:solidFill>
                <a:latin typeface="Roboto Mono"/>
                <a:ea typeface="Roboto Mono"/>
                <a:cs typeface="Roboto Mono"/>
                <a:sym typeface="Roboto Mono"/>
              </a:rPr>
              <a:t>cc</a:t>
            </a:r>
            <a:r>
              <a:rPr lang="en" sz="1800">
                <a:solidFill>
                  <a:srgbClr val="FFFFFF"/>
                </a:solidFill>
                <a:latin typeface="Roboto Mono"/>
                <a:ea typeface="Roboto Mono"/>
                <a:cs typeface="Roboto Mono"/>
                <a:sym typeface="Roboto Mono"/>
              </a:rPr>
              <a:t>, </a:t>
            </a:r>
            <a:r>
              <a:rPr lang="en" sz="1800">
                <a:solidFill>
                  <a:srgbClr val="FF8A65"/>
                </a:solidFill>
                <a:latin typeface="Roboto Mono"/>
                <a:ea typeface="Roboto Mono"/>
                <a:cs typeface="Roboto Mono"/>
                <a:sym typeface="Roboto Mono"/>
              </a:rPr>
              <a:t>line</a:t>
            </a:r>
            <a:r>
              <a:rPr lang="en" sz="1800">
                <a:solidFill>
                  <a:srgbClr val="FFFFFF"/>
                </a:solidFill>
                <a:latin typeface="Roboto Mono"/>
                <a:ea typeface="Roboto Mono"/>
                <a:cs typeface="Roboto Mono"/>
                <a:sym typeface="Roboto Mono"/>
              </a:rPr>
              <a:t> 93.</a:t>
            </a:r>
            <a:endParaRPr sz="18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800">
                <a:solidFill>
                  <a:srgbClr val="FF8A65"/>
                </a:solidFill>
                <a:latin typeface="Roboto Mono"/>
                <a:ea typeface="Roboto Mono"/>
                <a:cs typeface="Roboto Mono"/>
                <a:sym typeface="Roboto Mono"/>
              </a:rPr>
              <a:t>zsh</a:t>
            </a:r>
            <a:r>
              <a:rPr lang="en" sz="1800">
                <a:solidFill>
                  <a:srgbClr val="FFFFFF"/>
                </a:solidFill>
                <a:latin typeface="Roboto Mono"/>
                <a:ea typeface="Roboto Mono"/>
                <a:cs typeface="Roboto Mono"/>
                <a:sym typeface="Roboto Mono"/>
              </a:rPr>
              <a:t>: </a:t>
            </a:r>
            <a:r>
              <a:rPr lang="en" sz="1800">
                <a:solidFill>
                  <a:srgbClr val="FF8A65"/>
                </a:solidFill>
                <a:latin typeface="Roboto Mono"/>
                <a:ea typeface="Roboto Mono"/>
                <a:cs typeface="Roboto Mono"/>
                <a:sym typeface="Roboto Mono"/>
              </a:rPr>
              <a:t>abort      build</a:t>
            </a:r>
            <a:r>
              <a:rPr lang="en" sz="1800">
                <a:solidFill>
                  <a:srgbClr val="FFFFFF"/>
                </a:solidFill>
                <a:latin typeface="Roboto Mono"/>
                <a:ea typeface="Roboto Mono"/>
                <a:cs typeface="Roboto Mono"/>
                <a:sym typeface="Roboto Mono"/>
              </a:rPr>
              <a:t>/</a:t>
            </a:r>
            <a:r>
              <a:rPr lang="en" sz="1800">
                <a:solidFill>
                  <a:srgbClr val="FF8A65"/>
                </a:solidFill>
                <a:latin typeface="Roboto Mono"/>
                <a:ea typeface="Roboto Mono"/>
                <a:cs typeface="Roboto Mono"/>
                <a:sym typeface="Roboto Mono"/>
              </a:rPr>
              <a:t>ubqueue</a:t>
            </a:r>
            <a:endParaRPr sz="1800">
              <a:solidFill>
                <a:srgbClr val="FF8A65"/>
              </a:solidFill>
              <a:latin typeface="Roboto Mono"/>
              <a:ea typeface="Roboto Mono"/>
              <a:cs typeface="Roboto Mono"/>
              <a:sym typeface="Roboto Mono"/>
            </a:endParaRPr>
          </a:p>
        </p:txBody>
      </p:sp>
      <p:sp>
        <p:nvSpPr>
          <p:cNvPr id="990" name="Google Shape;990;p13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135"/>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An Interesting Thought</a:t>
            </a:r>
            <a:endParaRPr/>
          </a:p>
        </p:txBody>
      </p:sp>
      <p:sp>
        <p:nvSpPr>
          <p:cNvPr id="997" name="Google Shape;997;p135"/>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Good to know our assertions work 🤣</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What went wrong? Why does this work on x86_64, but not on ARM64?</a:t>
            </a:r>
            <a:endParaRPr sz="2400"/>
          </a:p>
        </p:txBody>
      </p:sp>
      <p:sp>
        <p:nvSpPr>
          <p:cNvPr id="998" name="Google Shape;998;p13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7">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5"/>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 Do We Mean by Lock-Free Programming?</a:t>
            </a:r>
            <a:endParaRPr/>
          </a:p>
        </p:txBody>
      </p:sp>
      <p:sp>
        <p:nvSpPr>
          <p:cNvPr id="349" name="Google Shape;349;p55"/>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Clr>
                <a:schemeClr val="dk1"/>
              </a:buClr>
              <a:buSzPts val="1100"/>
              <a:buFont typeface="Arial"/>
              <a:buNone/>
            </a:pPr>
            <a:r>
              <a:rPr lang="en" sz="1500">
                <a:solidFill>
                  <a:srgbClr val="AAAAAA"/>
                </a:solidFill>
                <a:latin typeface="Roboto Mono"/>
                <a:ea typeface="Roboto Mono"/>
                <a:cs typeface="Roboto Mono"/>
                <a:sym typeface="Roboto Mono"/>
              </a:rPr>
              <a:t>;; Traditional locked version</a:t>
            </a:r>
            <a:endParaRPr sz="1400">
              <a:solidFill>
                <a:srgbClr val="FFFFFF"/>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FFFFFF"/>
                </a:solidFill>
                <a:latin typeface="Roboto Mono"/>
                <a:ea typeface="Roboto Mono"/>
                <a:cs typeface="Roboto Mono"/>
                <a:sym typeface="Roboto Mono"/>
              </a:rPr>
              <a:t>increment(</a:t>
            </a:r>
            <a:r>
              <a:rPr lang="en" sz="1400">
                <a:solidFill>
                  <a:srgbClr val="7BAAF7"/>
                </a:solidFill>
                <a:latin typeface="Roboto Mono"/>
                <a:ea typeface="Roboto Mono"/>
                <a:cs typeface="Roboto Mono"/>
                <a:sym typeface="Roboto Mono"/>
              </a:rPr>
              <a:t>int</a:t>
            </a:r>
            <a:r>
              <a:rPr lang="en" sz="1400">
                <a:solidFill>
                  <a:srgbClr val="FFFFFF"/>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push</a:t>
            </a:r>
            <a:r>
              <a:rPr lang="en" sz="1400">
                <a:solidFill>
                  <a:srgbClr val="F4B400"/>
                </a:solidFill>
                <a:latin typeface="Roboto Mono"/>
                <a:ea typeface="Roboto Mono"/>
                <a:cs typeface="Roboto Mono"/>
                <a:sym typeface="Roboto Mono"/>
              </a:rPr>
              <a:t>    rbx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mov</a:t>
            </a:r>
            <a:r>
              <a:rPr lang="en" sz="1400">
                <a:solidFill>
                  <a:srgbClr val="F4B400"/>
                </a:solidFill>
                <a:latin typeface="Roboto Mono"/>
                <a:ea typeface="Roboto Mono"/>
                <a:cs typeface="Roboto Mono"/>
                <a:sym typeface="Roboto Mono"/>
              </a:rPr>
              <a:t>     ebx</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edi</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mov</a:t>
            </a:r>
            <a:r>
              <a:rPr lang="en" sz="1400">
                <a:solidFill>
                  <a:srgbClr val="F4B400"/>
                </a:solidFill>
                <a:latin typeface="Roboto Mono"/>
                <a:ea typeface="Roboto Mono"/>
                <a:cs typeface="Roboto Mono"/>
                <a:sym typeface="Roboto Mono"/>
              </a:rPr>
              <a:t>     edi</a:t>
            </a:r>
            <a:r>
              <a:rPr lang="en" sz="1400">
                <a:solidFill>
                  <a:srgbClr val="FFFFFF"/>
                </a:solidFill>
                <a:latin typeface="Roboto Mono"/>
                <a:ea typeface="Roboto Mono"/>
                <a:cs typeface="Roboto Mono"/>
                <a:sym typeface="Roboto Mono"/>
              </a:rPr>
              <a:t>, OFFSET </a:t>
            </a:r>
            <a:r>
              <a:rPr lang="en" sz="1400">
                <a:solidFill>
                  <a:srgbClr val="FF8A65"/>
                </a:solidFill>
                <a:latin typeface="Roboto Mono"/>
                <a:ea typeface="Roboto Mono"/>
                <a:cs typeface="Roboto Mono"/>
                <a:sym typeface="Roboto Mono"/>
              </a:rPr>
              <a:t>FLAT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m</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call</a:t>
            </a:r>
            <a:r>
              <a:rPr lang="en" sz="1400">
                <a:solidFill>
                  <a:srgbClr val="FFFFFF"/>
                </a:solidFill>
                <a:latin typeface="Roboto Mono"/>
                <a:ea typeface="Roboto Mono"/>
                <a:cs typeface="Roboto Mono"/>
                <a:sym typeface="Roboto Mono"/>
              </a:rPr>
              <a:t>    pthread_mutex_lock</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test</a:t>
            </a:r>
            <a:r>
              <a:rPr lang="en" sz="1400">
                <a:solidFill>
                  <a:srgbClr val="F4B400"/>
                </a:solidFill>
                <a:latin typeface="Roboto Mono"/>
                <a:ea typeface="Roboto Mono"/>
                <a:cs typeface="Roboto Mono"/>
                <a:sym typeface="Roboto Mono"/>
              </a:rPr>
              <a:t>    eax</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eax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jne</a:t>
            </a:r>
            <a:r>
              <a:rPr lang="en" sz="1400">
                <a:solidFill>
                  <a:srgbClr val="FFFFFF"/>
                </a:solidFill>
                <a:latin typeface="Roboto Mono"/>
                <a:ea typeface="Roboto Mono"/>
                <a:cs typeface="Roboto Mono"/>
                <a:sym typeface="Roboto Mono"/>
              </a:rPr>
              <a:t>     .L5</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add     DWORD</a:t>
            </a:r>
            <a:r>
              <a:rPr lang="en" sz="1400">
                <a:solidFill>
                  <a:srgbClr val="FFFFFF"/>
                </a:solidFill>
                <a:latin typeface="Roboto Mono"/>
                <a:ea typeface="Roboto Mono"/>
                <a:cs typeface="Roboto Mono"/>
                <a:sym typeface="Roboto Mono"/>
              </a:rPr>
              <a:t> PTR counter[</a:t>
            </a:r>
            <a:r>
              <a:rPr lang="en" sz="1400">
                <a:solidFill>
                  <a:srgbClr val="F4B400"/>
                </a:solidFill>
                <a:latin typeface="Roboto Mono"/>
                <a:ea typeface="Roboto Mono"/>
                <a:cs typeface="Roboto Mono"/>
                <a:sym typeface="Roboto Mono"/>
              </a:rPr>
              <a:t>rip</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ebx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mov</a:t>
            </a:r>
            <a:r>
              <a:rPr lang="en" sz="1400">
                <a:solidFill>
                  <a:srgbClr val="F4B400"/>
                </a:solidFill>
                <a:latin typeface="Roboto Mono"/>
                <a:ea typeface="Roboto Mono"/>
                <a:cs typeface="Roboto Mono"/>
                <a:sym typeface="Roboto Mono"/>
              </a:rPr>
              <a:t>     edi</a:t>
            </a:r>
            <a:r>
              <a:rPr lang="en" sz="1400">
                <a:solidFill>
                  <a:srgbClr val="FFFFFF"/>
                </a:solidFill>
                <a:latin typeface="Roboto Mono"/>
                <a:ea typeface="Roboto Mono"/>
                <a:cs typeface="Roboto Mono"/>
                <a:sym typeface="Roboto Mono"/>
              </a:rPr>
              <a:t>, OFFSET </a:t>
            </a:r>
            <a:r>
              <a:rPr lang="en" sz="1400">
                <a:solidFill>
                  <a:srgbClr val="FF8A65"/>
                </a:solidFill>
                <a:latin typeface="Roboto Mono"/>
                <a:ea typeface="Roboto Mono"/>
                <a:cs typeface="Roboto Mono"/>
                <a:sym typeface="Roboto Mono"/>
              </a:rPr>
              <a:t>FLAT</a:t>
            </a:r>
            <a:r>
              <a:rPr lang="en" sz="1400">
                <a:solidFill>
                  <a:srgbClr val="A3A3A3"/>
                </a:solidFill>
                <a:latin typeface="Roboto Mono"/>
                <a:ea typeface="Roboto Mono"/>
                <a:cs typeface="Roboto Mono"/>
                <a:sym typeface="Roboto Mono"/>
              </a:rPr>
              <a:t>:</a:t>
            </a:r>
            <a:r>
              <a:rPr lang="en" sz="1400">
                <a:solidFill>
                  <a:srgbClr val="FFFFFF"/>
                </a:solidFill>
                <a:latin typeface="Roboto Mono"/>
                <a:ea typeface="Roboto Mono"/>
                <a:cs typeface="Roboto Mono"/>
                <a:sym typeface="Roboto Mono"/>
              </a:rPr>
              <a:t>m</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pop</a:t>
            </a:r>
            <a:r>
              <a:rPr lang="en" sz="1400">
                <a:solidFill>
                  <a:srgbClr val="F4B400"/>
                </a:solidFill>
                <a:latin typeface="Roboto Mono"/>
                <a:ea typeface="Roboto Mono"/>
                <a:cs typeface="Roboto Mono"/>
                <a:sym typeface="Roboto Mono"/>
              </a:rPr>
              <a:t>     rbx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jmp</a:t>
            </a:r>
            <a:r>
              <a:rPr lang="en" sz="1400">
                <a:solidFill>
                  <a:srgbClr val="FFFFFF"/>
                </a:solidFill>
                <a:latin typeface="Roboto Mono"/>
                <a:ea typeface="Roboto Mono"/>
                <a:cs typeface="Roboto Mono"/>
                <a:sym typeface="Roboto Mono"/>
              </a:rPr>
              <a:t>     pthread_mutex_unlock</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L5</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mov</a:t>
            </a:r>
            <a:r>
              <a:rPr lang="en" sz="1400">
                <a:solidFill>
                  <a:srgbClr val="F4B400"/>
                </a:solidFill>
                <a:latin typeface="Roboto Mono"/>
                <a:ea typeface="Roboto Mono"/>
                <a:cs typeface="Roboto Mono"/>
                <a:sym typeface="Roboto Mono"/>
              </a:rPr>
              <a:t>     edi</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eax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call    std</a:t>
            </a:r>
            <a:r>
              <a:rPr lang="en" sz="1400">
                <a:solidFill>
                  <a:srgbClr val="FFFFFF"/>
                </a:solidFill>
                <a:latin typeface="Roboto Mono"/>
                <a:ea typeface="Roboto Mono"/>
                <a:cs typeface="Roboto Mono"/>
                <a:sym typeface="Roboto Mono"/>
              </a:rPr>
              <a:t>::__throw_system_error(</a:t>
            </a:r>
            <a:r>
              <a:rPr lang="en" sz="1400">
                <a:solidFill>
                  <a:srgbClr val="7BAAF7"/>
                </a:solidFill>
                <a:latin typeface="Roboto Mono"/>
                <a:ea typeface="Roboto Mono"/>
                <a:cs typeface="Roboto Mono"/>
                <a:sym typeface="Roboto Mono"/>
              </a:rPr>
              <a:t>int</a:t>
            </a:r>
            <a:r>
              <a:rPr lang="en" sz="1400">
                <a:solidFill>
                  <a:srgbClr val="FFFFFF"/>
                </a:solidFill>
                <a:latin typeface="Roboto Mono"/>
                <a:ea typeface="Roboto Mono"/>
                <a:cs typeface="Roboto Mono"/>
                <a:sym typeface="Roboto Mono"/>
              </a:rPr>
              <a:t>)</a:t>
            </a:r>
            <a:endParaRPr sz="1400">
              <a:solidFill>
                <a:srgbClr val="AAAAAA"/>
              </a:solidFill>
              <a:latin typeface="Roboto Mono"/>
              <a:ea typeface="Roboto Mono"/>
              <a:cs typeface="Roboto Mono"/>
              <a:sym typeface="Roboto Mono"/>
            </a:endParaRPr>
          </a:p>
        </p:txBody>
      </p:sp>
      <p:sp>
        <p:nvSpPr>
          <p:cNvPr id="350" name="Google Shape;350;p5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351" name="Google Shape;351;p55"/>
          <p:cNvSpPr txBox="1"/>
          <p:nvPr>
            <p:ph idx="1" type="body"/>
          </p:nvPr>
        </p:nvSpPr>
        <p:spPr>
          <a:xfrm>
            <a:off x="5768400" y="1174300"/>
            <a:ext cx="64482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400">
                <a:solidFill>
                  <a:srgbClr val="AAAAAA"/>
                </a:solidFill>
                <a:latin typeface="Roboto Mono"/>
                <a:ea typeface="Roboto Mono"/>
                <a:cs typeface="Roboto Mono"/>
                <a:sym typeface="Roboto Mono"/>
              </a:rPr>
              <a:t>;; Lock-free version</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FFFFFF"/>
                </a:solidFill>
                <a:latin typeface="Roboto Mono"/>
                <a:ea typeface="Roboto Mono"/>
                <a:cs typeface="Roboto Mono"/>
                <a:sym typeface="Roboto Mono"/>
              </a:rPr>
              <a:t>increment(</a:t>
            </a:r>
            <a:r>
              <a:rPr lang="en" sz="1400">
                <a:solidFill>
                  <a:srgbClr val="7BAAF7"/>
                </a:solidFill>
                <a:latin typeface="Roboto Mono"/>
                <a:ea typeface="Roboto Mono"/>
                <a:cs typeface="Roboto Mono"/>
                <a:sym typeface="Roboto Mono"/>
              </a:rPr>
              <a:t>int</a:t>
            </a:r>
            <a:r>
              <a:rPr lang="en" sz="1400">
                <a:solidFill>
                  <a:srgbClr val="FFFFFF"/>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mov</a:t>
            </a:r>
            <a:r>
              <a:rPr lang="en" sz="1400">
                <a:solidFill>
                  <a:srgbClr val="F4B400"/>
                </a:solidFill>
                <a:latin typeface="Roboto Mono"/>
                <a:ea typeface="Roboto Mono"/>
                <a:cs typeface="Roboto Mono"/>
                <a:sym typeface="Roboto Mono"/>
              </a:rPr>
              <a:t>     eax</a:t>
            </a:r>
            <a:r>
              <a:rPr lang="en" sz="1400">
                <a:solidFill>
                  <a:srgbClr val="FFFFFF"/>
                </a:solidFill>
                <a:latin typeface="Roboto Mono"/>
                <a:ea typeface="Roboto Mono"/>
                <a:cs typeface="Roboto Mono"/>
                <a:sym typeface="Roboto Mono"/>
              </a:rPr>
              <a:t>, </a:t>
            </a:r>
            <a:r>
              <a:rPr lang="en" sz="1400">
                <a:solidFill>
                  <a:srgbClr val="7BAAF7"/>
                </a:solidFill>
                <a:latin typeface="Roboto Mono"/>
                <a:ea typeface="Roboto Mono"/>
                <a:cs typeface="Roboto Mono"/>
                <a:sym typeface="Roboto Mono"/>
              </a:rPr>
              <a:t>DWORD</a:t>
            </a:r>
            <a:r>
              <a:rPr lang="en" sz="1400">
                <a:solidFill>
                  <a:srgbClr val="FFFFFF"/>
                </a:solidFill>
                <a:latin typeface="Roboto Mono"/>
                <a:ea typeface="Roboto Mono"/>
                <a:cs typeface="Roboto Mono"/>
                <a:sym typeface="Roboto Mono"/>
              </a:rPr>
              <a:t> PTR counter[</a:t>
            </a:r>
            <a:r>
              <a:rPr lang="en" sz="1400">
                <a:solidFill>
                  <a:srgbClr val="F4B400"/>
                </a:solidFill>
                <a:latin typeface="Roboto Mono"/>
                <a:ea typeface="Roboto Mono"/>
                <a:cs typeface="Roboto Mono"/>
                <a:sym typeface="Roboto Mono"/>
              </a:rPr>
              <a:t>rip</a:t>
            </a:r>
            <a:r>
              <a:rPr lang="en" sz="1400">
                <a:solidFill>
                  <a:srgbClr val="FFFFFF"/>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a:t>
            </a:r>
            <a:r>
              <a:rPr lang="en" sz="1400">
                <a:solidFill>
                  <a:srgbClr val="FF8A65"/>
                </a:solidFill>
                <a:latin typeface="Roboto Mono"/>
                <a:ea typeface="Roboto Mono"/>
                <a:cs typeface="Roboto Mono"/>
                <a:sym typeface="Roboto Mono"/>
              </a:rPr>
              <a:t>L2</a:t>
            </a:r>
            <a:r>
              <a:rPr lang="en" sz="1400">
                <a:solidFill>
                  <a:srgbClr val="A3A3A3"/>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lea</a:t>
            </a:r>
            <a:r>
              <a:rPr lang="en" sz="1400">
                <a:solidFill>
                  <a:srgbClr val="F4B400"/>
                </a:solidFill>
                <a:latin typeface="Roboto Mono"/>
                <a:ea typeface="Roboto Mono"/>
                <a:cs typeface="Roboto Mono"/>
                <a:sym typeface="Roboto Mono"/>
              </a:rPr>
              <a:t>     edx</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rdi</a:t>
            </a:r>
            <a:r>
              <a:rPr lang="en" sz="1400">
                <a:solidFill>
                  <a:srgbClr val="FFFFFF"/>
                </a:solidFill>
                <a:latin typeface="Roboto Mono"/>
                <a:ea typeface="Roboto Mono"/>
                <a:cs typeface="Roboto Mono"/>
                <a:sym typeface="Roboto Mono"/>
              </a:rPr>
              <a:t>+</a:t>
            </a:r>
            <a:r>
              <a:rPr lang="en" sz="1400">
                <a:solidFill>
                  <a:srgbClr val="F4B400"/>
                </a:solidFill>
                <a:latin typeface="Roboto Mono"/>
                <a:ea typeface="Roboto Mono"/>
                <a:cs typeface="Roboto Mono"/>
                <a:sym typeface="Roboto Mono"/>
              </a:rPr>
              <a:t>rax</a:t>
            </a:r>
            <a:r>
              <a:rPr lang="en" sz="1400">
                <a:solidFill>
                  <a:srgbClr val="FFFFFF"/>
                </a:solidFill>
                <a:latin typeface="Roboto Mono"/>
                <a:ea typeface="Roboto Mono"/>
                <a:cs typeface="Roboto Mono"/>
                <a:sym typeface="Roboto Mono"/>
              </a:rPr>
              <a:t>]</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lock cmpxchg    DWORD</a:t>
            </a:r>
            <a:r>
              <a:rPr lang="en" sz="1400">
                <a:solidFill>
                  <a:srgbClr val="FFFFFF"/>
                </a:solidFill>
                <a:latin typeface="Roboto Mono"/>
                <a:ea typeface="Roboto Mono"/>
                <a:cs typeface="Roboto Mono"/>
                <a:sym typeface="Roboto Mono"/>
              </a:rPr>
              <a:t> PTR counter[</a:t>
            </a:r>
            <a:r>
              <a:rPr lang="en" sz="1400">
                <a:solidFill>
                  <a:srgbClr val="F4B400"/>
                </a:solidFill>
                <a:latin typeface="Roboto Mono"/>
                <a:ea typeface="Roboto Mono"/>
                <a:cs typeface="Roboto Mono"/>
                <a:sym typeface="Roboto Mono"/>
              </a:rPr>
              <a:t>rip</a:t>
            </a:r>
            <a:r>
              <a:rPr lang="en" sz="1400">
                <a:solidFill>
                  <a:srgbClr val="FFFFFF"/>
                </a:solidFill>
                <a:latin typeface="Roboto Mono"/>
                <a:ea typeface="Roboto Mono"/>
                <a:cs typeface="Roboto Mono"/>
                <a:sym typeface="Roboto Mono"/>
              </a:rPr>
              <a:t>], </a:t>
            </a:r>
            <a:r>
              <a:rPr lang="en" sz="1400">
                <a:solidFill>
                  <a:srgbClr val="F4B400"/>
                </a:solidFill>
                <a:latin typeface="Roboto Mono"/>
                <a:ea typeface="Roboto Mono"/>
                <a:cs typeface="Roboto Mono"/>
                <a:sym typeface="Roboto Mono"/>
              </a:rPr>
              <a:t>edx</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400">
                <a:solidFill>
                  <a:srgbClr val="7BAAF7"/>
                </a:solidFill>
                <a:latin typeface="Roboto Mono"/>
                <a:ea typeface="Roboto Mono"/>
                <a:cs typeface="Roboto Mono"/>
                <a:sym typeface="Roboto Mono"/>
              </a:rPr>
              <a:t>        jne</a:t>
            </a:r>
            <a:r>
              <a:rPr lang="en" sz="1400">
                <a:solidFill>
                  <a:srgbClr val="FFFFFF"/>
                </a:solidFill>
                <a:latin typeface="Roboto Mono"/>
                <a:ea typeface="Roboto Mono"/>
                <a:cs typeface="Roboto Mono"/>
                <a:sym typeface="Roboto Mono"/>
              </a:rPr>
              <a:t>     .L2</a:t>
            </a:r>
            <a:endParaRPr sz="14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400">
                <a:solidFill>
                  <a:srgbClr val="7BAAF7"/>
                </a:solidFill>
                <a:latin typeface="Roboto Mono"/>
                <a:ea typeface="Roboto Mono"/>
                <a:cs typeface="Roboto Mono"/>
                <a:sym typeface="Roboto Mono"/>
              </a:rPr>
              <a:t>        ret</a:t>
            </a:r>
            <a:endParaRPr sz="1400">
              <a:solidFill>
                <a:srgbClr val="7BAAF7"/>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400">
              <a:solidFill>
                <a:srgbClr val="FFFFFF"/>
              </a:solidFill>
              <a:latin typeface="Roboto Mono"/>
              <a:ea typeface="Roboto Mono"/>
              <a:cs typeface="Roboto Mono"/>
              <a:sym typeface="Roboto Mono"/>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136"/>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Platform Guarantees</a:t>
            </a:r>
            <a:endParaRPr/>
          </a:p>
        </p:txBody>
      </p:sp>
      <p:sp>
        <p:nvSpPr>
          <p:cNvPr id="1005" name="Google Shape;1005;p136"/>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From the Intel x86_64 </a:t>
            </a:r>
            <a:r>
              <a:rPr lang="en" sz="2400" u="sng">
                <a:solidFill>
                  <a:schemeClr val="hlink"/>
                </a:solidFill>
                <a:hlinkClick r:id="rId3"/>
              </a:rPr>
              <a:t>architecture specification</a:t>
            </a:r>
            <a:r>
              <a:rPr lang="en" sz="2400"/>
              <a:t>:</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Neither Loads Nor Stores Are Reordered with Like Operations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Stores Are Not Reordered With Earlier Loads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Loads May Be Reordered with Earlier Stores to Different Locations</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Stores Are Transitively Visible</a:t>
            </a:r>
            <a:endParaRPr sz="2400"/>
          </a:p>
          <a:p>
            <a:pPr indent="0" lvl="0" marL="0" rtl="0" algn="l">
              <a:spcBef>
                <a:spcPts val="0"/>
              </a:spcBef>
              <a:spcAft>
                <a:spcPts val="0"/>
              </a:spcAft>
              <a:buNone/>
            </a:pPr>
            <a:r>
              <a:t/>
            </a:r>
            <a:endParaRPr sz="2400"/>
          </a:p>
          <a:p>
            <a:pPr indent="-406400" lvl="1" marL="1041400" rtl="0" algn="l">
              <a:spcBef>
                <a:spcPts val="0"/>
              </a:spcBef>
              <a:spcAft>
                <a:spcPts val="0"/>
              </a:spcAft>
              <a:buSzPts val="2400"/>
              <a:buChar char="—"/>
            </a:pPr>
            <a:r>
              <a:rPr lang="en" sz="2400"/>
              <a:t>Stores Are Seen in a Consistent Order by Other Processors</a:t>
            </a:r>
            <a:endParaRPr sz="2400"/>
          </a:p>
        </p:txBody>
      </p:sp>
      <p:sp>
        <p:nvSpPr>
          <p:cNvPr id="1006" name="Google Shape;1006;p136"/>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xEl>
                                              <p:pRg end="10" st="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137"/>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Platform Guarantees</a:t>
            </a:r>
            <a:endParaRPr/>
          </a:p>
        </p:txBody>
      </p:sp>
      <p:sp>
        <p:nvSpPr>
          <p:cNvPr id="1013" name="Google Shape;1013;p137"/>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On x86_64, acquire/release semantics </a:t>
            </a:r>
            <a:r>
              <a:rPr i="1" lang="en" sz="2400"/>
              <a:t>are essentially free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This is </a:t>
            </a:r>
            <a:r>
              <a:rPr i="1" lang="en" sz="2400"/>
              <a:t>not</a:t>
            </a:r>
            <a:r>
              <a:rPr lang="en" sz="2400"/>
              <a:t> true on more weakly-ordered platforms like ARM and PowerPC</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ARM requires explicit load-acquire and store-release opcodes to accomplish the same</a:t>
            </a:r>
            <a:endParaRPr sz="2400"/>
          </a:p>
        </p:txBody>
      </p:sp>
      <p:sp>
        <p:nvSpPr>
          <p:cNvPr id="1014" name="Google Shape;1014;p137"/>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138"/>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1021" name="Google Shape;1021;p138"/>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producer </a:t>
            </a:r>
            <a:r>
              <a:rPr lang="en" sz="1300">
                <a:solidFill>
                  <a:srgbClr val="7BAAF7"/>
                </a:solidFill>
                <a:latin typeface="Roboto Mono"/>
                <a:ea typeface="Roboto Mono"/>
                <a:cs typeface="Roboto Mono"/>
                <a:sym typeface="Roboto Mono"/>
              </a:rPr>
              <a:t>=</a:t>
            </a:r>
            <a:endParaRPr sz="1300">
              <a:solidFill>
                <a:srgbClr val="FFFFFF"/>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load</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a:t>
            </a:r>
            <a:r>
              <a:rPr lang="en" sz="1300">
                <a:solidFill>
                  <a:srgbClr val="FF8A65"/>
                </a:solidFill>
                <a:latin typeface="Roboto Mono"/>
                <a:ea typeface="Roboto Mono"/>
                <a:cs typeface="Roboto Mono"/>
                <a:sym typeface="Roboto Mono"/>
              </a:rPr>
              <a:t>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acquire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has_space</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store</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producer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1</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a:t>
            </a:r>
            <a:r>
              <a:rPr lang="en" sz="1300">
                <a:solidFill>
                  <a:srgbClr val="FF8A65"/>
                </a:solidFill>
                <a:latin typeface="Roboto Mono"/>
                <a:ea typeface="Roboto Mono"/>
                <a:cs typeface="Roboto Mono"/>
                <a:sym typeface="Roboto Mono"/>
              </a:rPr>
              <a:t>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release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1022" name="Google Shape;1022;p138"/>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1023" name="Google Shape;1023;p138"/>
          <p:cNvSpPr txBox="1"/>
          <p:nvPr>
            <p:ph idx="1" type="body"/>
          </p:nvPr>
        </p:nvSpPr>
        <p:spPr>
          <a:xfrm>
            <a:off x="5692200" y="1174300"/>
            <a:ext cx="64995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LBB0_1</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and</a:t>
            </a:r>
            <a:r>
              <a:rPr lang="en" sz="1300">
                <a:solidFill>
                  <a:srgbClr val="FFFFFF"/>
                </a:solidFill>
                <a:latin typeface="Roboto Mono"/>
                <a:ea typeface="Roboto Mono"/>
                <a:cs typeface="Roboto Mono"/>
                <a:sym typeface="Roboto Mono"/>
              </a:rPr>
              <a:t>     x8, x23, #</a:t>
            </a:r>
            <a:r>
              <a:rPr lang="en" sz="1300">
                <a:solidFill>
                  <a:srgbClr val="F4B400"/>
                </a:solidFill>
                <a:latin typeface="Roboto Mono"/>
                <a:ea typeface="Roboto Mono"/>
                <a:cs typeface="Roboto Mono"/>
                <a:sym typeface="Roboto Mono"/>
              </a:rPr>
              <a:t>0x7fff</a:t>
            </a:r>
            <a:r>
              <a:rPr lang="en" sz="1300">
                <a:solidFill>
                  <a:srgbClr val="AAAAAA"/>
                </a:solidFill>
                <a:latin typeface="Roboto Mono"/>
                <a:ea typeface="Roboto Mono"/>
                <a:cs typeface="Roboto Mono"/>
                <a:sym typeface="Roboto Mono"/>
              </a:rPr>
              <a:t>       ;; map queue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str</a:t>
            </a:r>
            <a:r>
              <a:rPr lang="en" sz="1300">
                <a:solidFill>
                  <a:srgbClr val="FFFFFF"/>
                </a:solidFill>
                <a:latin typeface="Roboto Mono"/>
                <a:ea typeface="Roboto Mono"/>
                <a:cs typeface="Roboto Mono"/>
                <a:sym typeface="Roboto Mono"/>
              </a:rPr>
              <a:t>     x20, [x21, x8, </a:t>
            </a:r>
            <a:r>
              <a:rPr lang="en" sz="1300">
                <a:solidFill>
                  <a:srgbClr val="7BAAF7"/>
                </a:solidFill>
                <a:latin typeface="Roboto Mono"/>
                <a:ea typeface="Roboto Mono"/>
                <a:cs typeface="Roboto Mono"/>
                <a:sym typeface="Roboto Mono"/>
              </a:rPr>
              <a:t>lsl</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store rec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x20, x20,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curr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x8, x23,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FFFFF"/>
                </a:solidFill>
                <a:latin typeface="Roboto Mono"/>
                <a:ea typeface="Roboto Mono"/>
                <a:cs typeface="Roboto Mono"/>
                <a:sym typeface="Roboto Mono"/>
              </a:rPr>
              <a:t>     x20, x22               </a:t>
            </a:r>
            <a:r>
              <a:rPr lang="en" sz="1300">
                <a:solidFill>
                  <a:srgbClr val="AAAAAA"/>
                </a:solidFill>
                <a:latin typeface="Roboto Mono"/>
                <a:ea typeface="Roboto Mono"/>
                <a:cs typeface="Roboto Mono"/>
                <a:sym typeface="Roboto Mono"/>
              </a:rPr>
              <a:t>;; completion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stlr    x8, [x19]              </a:t>
            </a:r>
            <a:r>
              <a:rPr lang="en" sz="1300">
                <a:solidFill>
                  <a:srgbClr val="AAAAAA"/>
                </a:solidFill>
                <a:latin typeface="Roboto Mono"/>
                <a:ea typeface="Roboto Mono"/>
                <a:cs typeface="Roboto Mono"/>
                <a:sym typeface="Roboto Mono"/>
              </a:rPr>
              <a:t>;; store</a:t>
            </a:r>
            <a:r>
              <a:rPr lang="en" sz="1300">
                <a:solidFill>
                  <a:srgbClr val="AAAAAA"/>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b.eq    .LBB0_10               </a:t>
            </a:r>
            <a:r>
              <a:rPr lang="en" sz="1300">
                <a:solidFill>
                  <a:srgbClr val="AAAAAA"/>
                </a:solidFill>
                <a:latin typeface="Roboto Mono"/>
                <a:ea typeface="Roboto Mono"/>
                <a:cs typeface="Roboto Mono"/>
                <a:sym typeface="Roboto Mono"/>
              </a:rPr>
              <a:t>;; producer terminates</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LBB0_2</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x8, x19, #</a:t>
            </a:r>
            <a:r>
              <a:rPr lang="en" sz="1300">
                <a:solidFill>
                  <a:srgbClr val="F4B400"/>
                </a:solidFill>
                <a:latin typeface="Roboto Mono"/>
                <a:ea typeface="Roboto Mono"/>
                <a:cs typeface="Roboto Mono"/>
                <a:sym typeface="Roboto Mono"/>
              </a:rPr>
              <a:t>64</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ldar    x23, [x19]             </a:t>
            </a:r>
            <a:r>
              <a:rPr lang="en" sz="1300">
                <a:solidFill>
                  <a:srgbClr val="AAAAAA"/>
                </a:solidFill>
                <a:latin typeface="Roboto Mono"/>
                <a:ea typeface="Roboto Mono"/>
                <a:cs typeface="Roboto Mono"/>
                <a:sym typeface="Roboto Mono"/>
              </a:rPr>
              <a:t>;; load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ldar    x8, [x8]               </a:t>
            </a:r>
            <a:r>
              <a:rPr lang="en" sz="1300">
                <a:solidFill>
                  <a:srgbClr val="AAAAAA"/>
                </a:solidFill>
                <a:latin typeface="Roboto Mono"/>
                <a:ea typeface="Roboto Mono"/>
                <a:cs typeface="Roboto Mono"/>
                <a:sym typeface="Roboto Mono"/>
              </a:rPr>
              <a:t>;; load consumer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sub</a:t>
            </a:r>
            <a:r>
              <a:rPr lang="en" sz="1300">
                <a:solidFill>
                  <a:srgbClr val="FFFFFF"/>
                </a:solidFill>
                <a:latin typeface="Roboto Mono"/>
                <a:ea typeface="Roboto Mono"/>
                <a:cs typeface="Roboto Mono"/>
                <a:sym typeface="Roboto Mono"/>
              </a:rPr>
              <a:t>     x8, x23, x8            </a:t>
            </a:r>
            <a:r>
              <a:rPr lang="en" sz="1300">
                <a:solidFill>
                  <a:srgbClr val="AAAAAA"/>
                </a:solidFill>
                <a:latin typeface="Roboto Mono"/>
                <a:ea typeface="Roboto Mono"/>
                <a:cs typeface="Roboto Mono"/>
                <a:sym typeface="Roboto Mono"/>
              </a:rPr>
              <a:t>;; get records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FFFFF"/>
                </a:solidFill>
                <a:latin typeface="Roboto Mono"/>
                <a:ea typeface="Roboto Mono"/>
                <a:cs typeface="Roboto Mono"/>
                <a:sym typeface="Roboto Mono"/>
              </a:rPr>
              <a:t>     x8, #</a:t>
            </a:r>
            <a:r>
              <a:rPr lang="en" sz="1300">
                <a:solidFill>
                  <a:srgbClr val="F4B400"/>
                </a:solidFill>
                <a:latin typeface="Roboto Mono"/>
                <a:ea typeface="Roboto Mono"/>
                <a:cs typeface="Roboto Mono"/>
                <a:sym typeface="Roboto Mono"/>
              </a:rPr>
              <a:t>8</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lsl</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12</a:t>
            </a:r>
            <a:r>
              <a:rPr lang="en" sz="1300">
                <a:solidFill>
                  <a:srgbClr val="AAAAAA"/>
                </a:solidFill>
                <a:latin typeface="Roboto Mono"/>
                <a:ea typeface="Roboto Mono"/>
                <a:cs typeface="Roboto Mono"/>
                <a:sym typeface="Roboto Mono"/>
              </a:rPr>
              <a:t>        ;; queue capacity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b.lo    .LBB0_1                </a:t>
            </a:r>
            <a:r>
              <a:rPr lang="en" sz="1300">
                <a:solidFill>
                  <a:srgbClr val="AAAAAA"/>
                </a:solidFill>
                <a:latin typeface="Roboto Mono"/>
                <a:ea typeface="Roboto Mono"/>
                <a:cs typeface="Roboto Mono"/>
                <a:sym typeface="Roboto Mono"/>
              </a:rPr>
              <a:t>;; space is available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FFFFF"/>
                </a:solidFill>
                <a:latin typeface="Roboto Mono"/>
                <a:ea typeface="Roboto Mono"/>
                <a:cs typeface="Roboto Mono"/>
                <a:sym typeface="Roboto Mono"/>
              </a:rPr>
              <a:t>     x24, xzr</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FFFF"/>
                </a:solidFill>
                <a:latin typeface="Roboto Mono"/>
                <a:ea typeface="Roboto Mono"/>
                <a:cs typeface="Roboto Mono"/>
                <a:sym typeface="Roboto Mono"/>
              </a:rPr>
              <a:t>        b       .LBB0_5                </a:t>
            </a:r>
            <a:r>
              <a:rPr lang="en" sz="1300">
                <a:solidFill>
                  <a:srgbClr val="AAAAAA"/>
                </a:solidFill>
                <a:latin typeface="Roboto Mono"/>
                <a:ea typeface="Roboto Mono"/>
                <a:cs typeface="Roboto Mono"/>
                <a:sym typeface="Roboto Mono"/>
              </a:rPr>
              <a:t>;; nanosleep backoff</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139"/>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Platform Specific Failure</a:t>
            </a:r>
            <a:endParaRPr/>
          </a:p>
        </p:txBody>
      </p:sp>
      <p:sp>
        <p:nvSpPr>
          <p:cNvPr id="1030" name="Google Shape;1030;p139"/>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What causes the failure on ARM? What are we missing?</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Fence instructions are missing, but why do they matter?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Why do we </a:t>
            </a:r>
            <a:r>
              <a:rPr i="1" lang="en" sz="2400"/>
              <a:t>actually</a:t>
            </a:r>
            <a:r>
              <a:rPr lang="en" sz="2400"/>
              <a:t> need the fences?</a:t>
            </a:r>
            <a:endParaRPr sz="2400"/>
          </a:p>
        </p:txBody>
      </p:sp>
      <p:sp>
        <p:nvSpPr>
          <p:cNvPr id="1031" name="Google Shape;1031;p139"/>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140"/>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Platform Specific Failure</a:t>
            </a:r>
            <a:endParaRPr/>
          </a:p>
        </p:txBody>
      </p:sp>
      <p:sp>
        <p:nvSpPr>
          <p:cNvPr id="1038" name="Google Shape;1038;p140"/>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Does it matter if the producer reads the consumers’ operations out of order?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Does it matter if the </a:t>
            </a:r>
            <a:r>
              <a:rPr lang="en" sz="2400"/>
              <a:t>producer reads the collector’s operations out of order?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Does it matter if the consumers read the producer’s operations out of order?</a:t>
            </a:r>
            <a:endParaRPr sz="2400"/>
          </a:p>
          <a:p>
            <a:pPr indent="0" lvl="0" marL="0" rtl="0" algn="l">
              <a:spcBef>
                <a:spcPts val="0"/>
              </a:spcBef>
              <a:spcAft>
                <a:spcPts val="0"/>
              </a:spcAft>
              <a:buNone/>
            </a:pPr>
            <a:r>
              <a:t/>
            </a:r>
            <a:endParaRPr sz="2400"/>
          </a:p>
        </p:txBody>
      </p:sp>
      <p:sp>
        <p:nvSpPr>
          <p:cNvPr id="1039" name="Google Shape;1039;p140"/>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141"/>
          <p:cNvSpPr txBox="1"/>
          <p:nvPr>
            <p:ph type="title"/>
          </p:nvPr>
        </p:nvSpPr>
        <p:spPr>
          <a:xfrm>
            <a:off x="545242" y="477708"/>
            <a:ext cx="9422700" cy="49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Atomic Optimization</a:t>
            </a:r>
            <a:endParaRPr/>
          </a:p>
        </p:txBody>
      </p:sp>
      <p:sp>
        <p:nvSpPr>
          <p:cNvPr id="1046" name="Google Shape;1046;p141"/>
          <p:cNvSpPr txBox="1"/>
          <p:nvPr>
            <p:ph idx="1" type="body"/>
          </p:nvPr>
        </p:nvSpPr>
        <p:spPr>
          <a:xfrm>
            <a:off x="548611" y="1174300"/>
            <a:ext cx="9419400" cy="45705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inline void</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ring_buffer</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push</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int64_t</a:t>
            </a:r>
            <a:r>
              <a:rPr lang="en" sz="1300">
                <a:solidFill>
                  <a:srgbClr val="F06292"/>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noexcept</a:t>
            </a:r>
            <a:r>
              <a:rPr lang="en" sz="1300">
                <a:solidFill>
                  <a:srgbClr val="A3A3A3"/>
                </a:solidFill>
                <a:latin typeface="Roboto Mono"/>
                <a:ea typeface="Roboto Mono"/>
                <a:cs typeface="Roboto Mono"/>
                <a:sym typeface="Roboto Mono"/>
              </a:rPr>
              <a:t>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Wait until there's space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0</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size_t</a:t>
            </a:r>
            <a:r>
              <a:rPr lang="en" sz="1300">
                <a:solidFill>
                  <a:srgbClr val="FFFFFF"/>
                </a:solidFill>
                <a:latin typeface="Roboto Mono"/>
                <a:ea typeface="Roboto Mono"/>
                <a:cs typeface="Roboto Mono"/>
                <a:sym typeface="Roboto Mono"/>
              </a:rPr>
              <a:t> producer </a:t>
            </a:r>
            <a:r>
              <a:rPr lang="en" sz="1300">
                <a:solidFill>
                  <a:srgbClr val="7BAAF7"/>
                </a:solidFill>
                <a:latin typeface="Roboto Mono"/>
                <a:ea typeface="Roboto Mono"/>
                <a:cs typeface="Roboto Mono"/>
                <a:sym typeface="Roboto Mono"/>
              </a:rPr>
              <a:t>=</a:t>
            </a:r>
            <a:endParaRPr sz="1300">
              <a:solidFill>
                <a:srgbClr val="FFFFFF"/>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load</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acquire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while</a:t>
            </a:r>
            <a:r>
              <a:rPr lang="en" sz="1300">
                <a:solidFill>
                  <a:srgbClr val="A3A3A3"/>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has_space</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endParaRPr sz="1300">
              <a:solidFill>
                <a:srgbClr val="FF8A65"/>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8A65"/>
                </a:solidFill>
                <a:latin typeface="Roboto Mono"/>
                <a:ea typeface="Roboto Mono"/>
                <a:cs typeface="Roboto Mono"/>
                <a:sym typeface="Roboto Mono"/>
              </a:rPr>
              <a:t>        sleep</a:t>
            </a:r>
            <a:r>
              <a:rPr lang="en" sz="1300">
                <a:solidFill>
                  <a:srgbClr val="A3A3A3"/>
                </a:solidFill>
                <a:latin typeface="Roboto Mono"/>
                <a:ea typeface="Roboto Mono"/>
                <a:cs typeface="Roboto Mono"/>
                <a:sym typeface="Roboto Mono"/>
              </a:rPr>
              <a:t>(</a:t>
            </a:r>
            <a:r>
              <a:rPr lang="en" sz="1300">
                <a:latin typeface="Roboto Mono"/>
                <a:ea typeface="Roboto Mono"/>
                <a:cs typeface="Roboto Mono"/>
                <a:sym typeface="Roboto Mono"/>
              </a:rPr>
              <a:t>spin</a:t>
            </a:r>
            <a:r>
              <a:rPr lang="en" sz="1300">
                <a:solidFill>
                  <a:srgbClr val="FFFFFF"/>
                </a:solidFill>
                <a:latin typeface="Roboto Mono"/>
                <a:ea typeface="Roboto Mono"/>
                <a:cs typeface="Roboto Mono"/>
                <a:sym typeface="Roboto Mono"/>
              </a:rPr>
              <a:t>_counter</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AAAAA"/>
                </a:solidFill>
                <a:latin typeface="Roboto Mono"/>
                <a:ea typeface="Roboto Mono"/>
                <a:cs typeface="Roboto Mono"/>
                <a:sym typeface="Roboto Mono"/>
              </a:rPr>
              <a:t>    // Produce the record</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data</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map_index</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producer</a:t>
            </a:r>
            <a:r>
              <a:rPr lang="en" sz="1300">
                <a:solidFill>
                  <a:srgbClr val="A3A3A3"/>
                </a:solidFill>
                <a:latin typeface="Roboto Mono"/>
                <a:ea typeface="Roboto Mono"/>
                <a:cs typeface="Roboto Mono"/>
                <a:sym typeface="Roboto Mono"/>
              </a:rPr>
              <a:t>)]</a:t>
            </a:r>
            <a:r>
              <a:rPr lang="en" sz="1300">
                <a:solidFill>
                  <a:srgbClr val="7BAAF7"/>
                </a:solidFill>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 record</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a:t>
            </a:r>
            <a:r>
              <a:rPr lang="en" sz="1300">
                <a:solidFill>
                  <a:schemeClr val="lt1"/>
                </a:solidFill>
                <a:latin typeface="Roboto Mono"/>
                <a:ea typeface="Roboto Mono"/>
                <a:cs typeface="Roboto Mono"/>
                <a:sym typeface="Roboto Mono"/>
              </a:rPr>
              <a:t>next_producer_record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store</a:t>
            </a:r>
            <a:r>
              <a:rPr lang="en" sz="1300">
                <a:solidFill>
                  <a:srgbClr val="A3A3A3"/>
                </a:solidFill>
                <a:latin typeface="Roboto Mono"/>
                <a:ea typeface="Roboto Mono"/>
                <a:cs typeface="Roboto Mono"/>
                <a:sym typeface="Roboto Mono"/>
              </a:rPr>
              <a:t>(</a:t>
            </a:r>
            <a:endParaRPr sz="1300">
              <a:solidFill>
                <a:srgbClr val="A3A3A3"/>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latin typeface="Roboto Mono"/>
                <a:ea typeface="Roboto Mono"/>
                <a:cs typeface="Roboto Mono"/>
                <a:sym typeface="Roboto Mono"/>
              </a:rPr>
              <a:t>        </a:t>
            </a:r>
            <a:r>
              <a:rPr lang="en" sz="1300">
                <a:solidFill>
                  <a:srgbClr val="FFFFFF"/>
                </a:solidFill>
                <a:latin typeface="Roboto Mono"/>
                <a:ea typeface="Roboto Mono"/>
                <a:cs typeface="Roboto Mono"/>
                <a:sym typeface="Roboto Mono"/>
              </a:rPr>
              <a:t>producer </a:t>
            </a:r>
            <a:r>
              <a:rPr lang="en" sz="1300">
                <a:solidFill>
                  <a:srgbClr val="7BAAF7"/>
                </a:solidFill>
                <a:latin typeface="Roboto Mono"/>
                <a:ea typeface="Roboto Mono"/>
                <a:cs typeface="Roboto Mono"/>
                <a:sym typeface="Roboto Mono"/>
              </a:rPr>
              <a:t>+</a:t>
            </a:r>
            <a:r>
              <a:rPr lang="en" sz="1300">
                <a:solidFill>
                  <a:srgbClr val="F4B400"/>
                </a:solidFill>
                <a:latin typeface="Roboto Mono"/>
                <a:ea typeface="Roboto Mono"/>
                <a:cs typeface="Roboto Mono"/>
                <a:sym typeface="Roboto Mono"/>
              </a:rPr>
              <a:t> 1</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 std</a:t>
            </a:r>
            <a:r>
              <a:rPr lang="en" sz="1300">
                <a:solidFill>
                  <a:srgbClr val="A3A3A3"/>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memory_order</a:t>
            </a:r>
            <a:r>
              <a:rPr lang="en" sz="1300">
                <a:solidFill>
                  <a:srgbClr val="A3A3A3"/>
                </a:solidFill>
                <a:latin typeface="Roboto Mono"/>
                <a:ea typeface="Roboto Mono"/>
                <a:cs typeface="Roboto Mono"/>
                <a:sym typeface="Roboto Mono"/>
              </a:rPr>
              <a:t>::</a:t>
            </a:r>
            <a:r>
              <a:rPr lang="en" sz="1300">
                <a:solidFill>
                  <a:srgbClr val="FFFFFF"/>
                </a:solidFill>
                <a:latin typeface="Roboto Mono"/>
                <a:ea typeface="Roboto Mono"/>
                <a:cs typeface="Roboto Mono"/>
                <a:sym typeface="Roboto Mono"/>
              </a:rPr>
              <a:t>release</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A3A3A3"/>
                </a:solidFill>
                <a:latin typeface="Roboto Mono"/>
                <a:ea typeface="Roboto Mono"/>
                <a:cs typeface="Roboto Mono"/>
                <a:sym typeface="Roboto Mono"/>
              </a:rPr>
              <a:t>}</a:t>
            </a:r>
            <a:endParaRPr sz="1300">
              <a:solidFill>
                <a:srgbClr val="7BAAF7"/>
              </a:solidFill>
              <a:latin typeface="Roboto Mono"/>
              <a:ea typeface="Roboto Mono"/>
              <a:cs typeface="Roboto Mono"/>
              <a:sym typeface="Roboto Mono"/>
            </a:endParaRPr>
          </a:p>
        </p:txBody>
      </p:sp>
      <p:sp>
        <p:nvSpPr>
          <p:cNvPr id="1047" name="Google Shape;1047;p141"/>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1048" name="Google Shape;1048;p141"/>
          <p:cNvSpPr txBox="1"/>
          <p:nvPr>
            <p:ph idx="1" type="body"/>
          </p:nvPr>
        </p:nvSpPr>
        <p:spPr>
          <a:xfrm>
            <a:off x="5692200" y="1174300"/>
            <a:ext cx="6499500" cy="4552200"/>
          </a:xfrm>
          <a:prstGeom prst="rect">
            <a:avLst/>
          </a:prstGeom>
        </p:spPr>
        <p:txBody>
          <a:bodyPr anchorCtr="0" anchor="t" bIns="0" lIns="0" spcFirstLastPara="1" rIns="0" wrap="square" tIns="0">
            <a:noAutofit/>
          </a:bodyPr>
          <a:lstStyle/>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LBB0_1</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and</a:t>
            </a:r>
            <a:r>
              <a:rPr lang="en" sz="1300">
                <a:solidFill>
                  <a:srgbClr val="FFFFFF"/>
                </a:solidFill>
                <a:latin typeface="Roboto Mono"/>
                <a:ea typeface="Roboto Mono"/>
                <a:cs typeface="Roboto Mono"/>
                <a:sym typeface="Roboto Mono"/>
              </a:rPr>
              <a:t>     x8, x23, #</a:t>
            </a:r>
            <a:r>
              <a:rPr lang="en" sz="1300">
                <a:solidFill>
                  <a:srgbClr val="F4B400"/>
                </a:solidFill>
                <a:latin typeface="Roboto Mono"/>
                <a:ea typeface="Roboto Mono"/>
                <a:cs typeface="Roboto Mono"/>
                <a:sym typeface="Roboto Mono"/>
              </a:rPr>
              <a:t>0x7fff</a:t>
            </a:r>
            <a:r>
              <a:rPr lang="en" sz="1300">
                <a:solidFill>
                  <a:srgbClr val="AAAAAA"/>
                </a:solidFill>
                <a:latin typeface="Roboto Mono"/>
                <a:ea typeface="Roboto Mono"/>
                <a:cs typeface="Roboto Mono"/>
                <a:sym typeface="Roboto Mono"/>
              </a:rPr>
              <a:t>       ;; map queue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str</a:t>
            </a:r>
            <a:r>
              <a:rPr lang="en" sz="1300">
                <a:solidFill>
                  <a:srgbClr val="FFFFFF"/>
                </a:solidFill>
                <a:latin typeface="Roboto Mono"/>
                <a:ea typeface="Roboto Mono"/>
                <a:cs typeface="Roboto Mono"/>
                <a:sym typeface="Roboto Mono"/>
              </a:rPr>
              <a:t>     x20, [x21, x8, </a:t>
            </a:r>
            <a:r>
              <a:rPr lang="en" sz="1300">
                <a:solidFill>
                  <a:srgbClr val="7BAAF7"/>
                </a:solidFill>
                <a:latin typeface="Roboto Mono"/>
                <a:ea typeface="Roboto Mono"/>
                <a:cs typeface="Roboto Mono"/>
                <a:sym typeface="Roboto Mono"/>
              </a:rPr>
              <a:t>lsl</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3</a:t>
            </a:r>
            <a:r>
              <a:rPr lang="en" sz="1300">
                <a:solidFill>
                  <a:srgbClr val="FFFFFF"/>
                </a:solidFill>
                <a:latin typeface="Roboto Mono"/>
                <a:ea typeface="Roboto Mono"/>
                <a:cs typeface="Roboto Mono"/>
                <a:sym typeface="Roboto Mono"/>
              </a:rPr>
              <a:t>] </a:t>
            </a:r>
            <a:r>
              <a:rPr lang="en" sz="1300">
                <a:solidFill>
                  <a:srgbClr val="AAAAAA"/>
                </a:solidFill>
                <a:latin typeface="Roboto Mono"/>
                <a:ea typeface="Roboto Mono"/>
                <a:cs typeface="Roboto Mono"/>
                <a:sym typeface="Roboto Mono"/>
              </a:rPr>
              <a:t>;; store rec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x20, x20,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curr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x8, x23, #</a:t>
            </a:r>
            <a:r>
              <a:rPr lang="en" sz="1300">
                <a:solidFill>
                  <a:srgbClr val="F4B400"/>
                </a:solidFill>
                <a:latin typeface="Roboto Mono"/>
                <a:ea typeface="Roboto Mono"/>
                <a:cs typeface="Roboto Mono"/>
                <a:sym typeface="Roboto Mono"/>
              </a:rPr>
              <a:t>1</a:t>
            </a:r>
            <a:r>
              <a:rPr lang="en" sz="1300">
                <a:solidFill>
                  <a:srgbClr val="AAAAAA"/>
                </a:solidFill>
                <a:latin typeface="Roboto Mono"/>
                <a:ea typeface="Roboto Mono"/>
                <a:cs typeface="Roboto Mono"/>
                <a:sym typeface="Roboto Mono"/>
              </a:rPr>
              <a:t>            ;; incr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FFFFF"/>
                </a:solidFill>
                <a:latin typeface="Roboto Mono"/>
                <a:ea typeface="Roboto Mono"/>
                <a:cs typeface="Roboto Mono"/>
                <a:sym typeface="Roboto Mono"/>
              </a:rPr>
              <a:t>     x20, x22               </a:t>
            </a:r>
            <a:r>
              <a:rPr lang="en" sz="1300">
                <a:solidFill>
                  <a:srgbClr val="AAAAAA"/>
                </a:solidFill>
                <a:latin typeface="Roboto Mono"/>
                <a:ea typeface="Roboto Mono"/>
                <a:cs typeface="Roboto Mono"/>
                <a:sym typeface="Roboto Mono"/>
              </a:rPr>
              <a:t>;; completion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stlr    x8, [x19]              </a:t>
            </a:r>
            <a:r>
              <a:rPr lang="en" sz="1300">
                <a:solidFill>
                  <a:srgbClr val="AAAAAA"/>
                </a:solidFill>
                <a:latin typeface="Roboto Mono"/>
                <a:ea typeface="Roboto Mono"/>
                <a:cs typeface="Roboto Mono"/>
                <a:sym typeface="Roboto Mono"/>
              </a:rPr>
              <a:t>;; store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b.eq    .LBB0_10               </a:t>
            </a:r>
            <a:r>
              <a:rPr lang="en" sz="1300">
                <a:solidFill>
                  <a:srgbClr val="AAAAAA"/>
                </a:solidFill>
                <a:latin typeface="Roboto Mono"/>
                <a:ea typeface="Roboto Mono"/>
                <a:cs typeface="Roboto Mono"/>
                <a:sym typeface="Roboto Mono"/>
              </a:rPr>
              <a:t>;; producer terminates</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a:t>
            </a:r>
            <a:r>
              <a:rPr lang="en" sz="1300">
                <a:solidFill>
                  <a:srgbClr val="FF8A65"/>
                </a:solidFill>
                <a:latin typeface="Roboto Mono"/>
                <a:ea typeface="Roboto Mono"/>
                <a:cs typeface="Roboto Mono"/>
                <a:sym typeface="Roboto Mono"/>
              </a:rPr>
              <a:t>LBB0_2</a:t>
            </a:r>
            <a:r>
              <a:rPr lang="en" sz="1300">
                <a:solidFill>
                  <a:srgbClr val="A3A3A3"/>
                </a:solidFill>
                <a:latin typeface="Roboto Mono"/>
                <a:ea typeface="Roboto Mono"/>
                <a:cs typeface="Roboto Mono"/>
                <a:sym typeface="Roboto Mono"/>
              </a:rPr>
              <a:t>:</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add</a:t>
            </a:r>
            <a:r>
              <a:rPr lang="en" sz="1300">
                <a:solidFill>
                  <a:srgbClr val="FFFFFF"/>
                </a:solidFill>
                <a:latin typeface="Roboto Mono"/>
                <a:ea typeface="Roboto Mono"/>
                <a:cs typeface="Roboto Mono"/>
                <a:sym typeface="Roboto Mono"/>
              </a:rPr>
              <a:t>     x8, x19, #</a:t>
            </a:r>
            <a:r>
              <a:rPr lang="en" sz="1300">
                <a:solidFill>
                  <a:srgbClr val="F4B400"/>
                </a:solidFill>
                <a:latin typeface="Roboto Mono"/>
                <a:ea typeface="Roboto Mono"/>
                <a:cs typeface="Roboto Mono"/>
                <a:sym typeface="Roboto Mono"/>
              </a:rPr>
              <a:t>64</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ldar    x23, [x19]             </a:t>
            </a:r>
            <a:r>
              <a:rPr lang="en" sz="1300">
                <a:solidFill>
                  <a:srgbClr val="AAAAAA"/>
                </a:solidFill>
                <a:latin typeface="Roboto Mono"/>
                <a:ea typeface="Roboto Mono"/>
                <a:cs typeface="Roboto Mono"/>
                <a:sym typeface="Roboto Mono"/>
              </a:rPr>
              <a:t>;; load prod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ldar    x8, [x8]               </a:t>
            </a:r>
            <a:r>
              <a:rPr lang="en" sz="1300">
                <a:solidFill>
                  <a:srgbClr val="AAAAAA"/>
                </a:solidFill>
                <a:latin typeface="Roboto Mono"/>
                <a:ea typeface="Roboto Mono"/>
                <a:cs typeface="Roboto Mono"/>
                <a:sym typeface="Roboto Mono"/>
              </a:rPr>
              <a:t>;; load consumer index</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sub</a:t>
            </a:r>
            <a:r>
              <a:rPr lang="en" sz="1300">
                <a:solidFill>
                  <a:srgbClr val="FFFFFF"/>
                </a:solidFill>
                <a:latin typeface="Roboto Mono"/>
                <a:ea typeface="Roboto Mono"/>
                <a:cs typeface="Roboto Mono"/>
                <a:sym typeface="Roboto Mono"/>
              </a:rPr>
              <a:t>     x8, x23, x8            </a:t>
            </a:r>
            <a:r>
              <a:rPr lang="en" sz="1300">
                <a:solidFill>
                  <a:srgbClr val="AAAAAA"/>
                </a:solidFill>
                <a:latin typeface="Roboto Mono"/>
                <a:ea typeface="Roboto Mono"/>
                <a:cs typeface="Roboto Mono"/>
                <a:sym typeface="Roboto Mono"/>
              </a:rPr>
              <a:t>;; get records in queue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cmp</a:t>
            </a:r>
            <a:r>
              <a:rPr lang="en" sz="1300">
                <a:solidFill>
                  <a:srgbClr val="FFFFFF"/>
                </a:solidFill>
                <a:latin typeface="Roboto Mono"/>
                <a:ea typeface="Roboto Mono"/>
                <a:cs typeface="Roboto Mono"/>
                <a:sym typeface="Roboto Mono"/>
              </a:rPr>
              <a:t>     x8, #</a:t>
            </a:r>
            <a:r>
              <a:rPr lang="en" sz="1300">
                <a:solidFill>
                  <a:srgbClr val="F4B400"/>
                </a:solidFill>
                <a:latin typeface="Roboto Mono"/>
                <a:ea typeface="Roboto Mono"/>
                <a:cs typeface="Roboto Mono"/>
                <a:sym typeface="Roboto Mono"/>
              </a:rPr>
              <a:t>8</a:t>
            </a:r>
            <a:r>
              <a:rPr lang="en" sz="1300">
                <a:solidFill>
                  <a:srgbClr val="FFFFFF"/>
                </a:solidFill>
                <a:latin typeface="Roboto Mono"/>
                <a:ea typeface="Roboto Mono"/>
                <a:cs typeface="Roboto Mono"/>
                <a:sym typeface="Roboto Mono"/>
              </a:rPr>
              <a:t>, </a:t>
            </a:r>
            <a:r>
              <a:rPr lang="en" sz="1300">
                <a:solidFill>
                  <a:srgbClr val="7BAAF7"/>
                </a:solidFill>
                <a:latin typeface="Roboto Mono"/>
                <a:ea typeface="Roboto Mono"/>
                <a:cs typeface="Roboto Mono"/>
                <a:sym typeface="Roboto Mono"/>
              </a:rPr>
              <a:t>lsl</a:t>
            </a:r>
            <a:r>
              <a:rPr lang="en" sz="1300">
                <a:solidFill>
                  <a:srgbClr val="FFFFFF"/>
                </a:solidFill>
                <a:latin typeface="Roboto Mono"/>
                <a:ea typeface="Roboto Mono"/>
                <a:cs typeface="Roboto Mono"/>
                <a:sym typeface="Roboto Mono"/>
              </a:rPr>
              <a:t> #</a:t>
            </a:r>
            <a:r>
              <a:rPr lang="en" sz="1300">
                <a:solidFill>
                  <a:srgbClr val="F4B400"/>
                </a:solidFill>
                <a:latin typeface="Roboto Mono"/>
                <a:ea typeface="Roboto Mono"/>
                <a:cs typeface="Roboto Mono"/>
                <a:sym typeface="Roboto Mono"/>
              </a:rPr>
              <a:t>12</a:t>
            </a:r>
            <a:r>
              <a:rPr lang="en" sz="1300">
                <a:solidFill>
                  <a:srgbClr val="AAAAAA"/>
                </a:solidFill>
                <a:latin typeface="Roboto Mono"/>
                <a:ea typeface="Roboto Mono"/>
                <a:cs typeface="Roboto Mono"/>
                <a:sym typeface="Roboto Mono"/>
              </a:rPr>
              <a:t>        ;; queue capacity check</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FFFFFF"/>
                </a:solidFill>
                <a:latin typeface="Roboto Mono"/>
                <a:ea typeface="Roboto Mono"/>
                <a:cs typeface="Roboto Mono"/>
                <a:sym typeface="Roboto Mono"/>
              </a:rPr>
              <a:t>        b.lo    .LBB0_1                </a:t>
            </a:r>
            <a:r>
              <a:rPr lang="en" sz="1300">
                <a:solidFill>
                  <a:srgbClr val="AAAAAA"/>
                </a:solidFill>
                <a:latin typeface="Roboto Mono"/>
                <a:ea typeface="Roboto Mono"/>
                <a:cs typeface="Roboto Mono"/>
                <a:sym typeface="Roboto Mono"/>
              </a:rPr>
              <a:t>;; space is available</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None/>
            </a:pPr>
            <a:r>
              <a:rPr lang="en" sz="1300">
                <a:solidFill>
                  <a:srgbClr val="7BAAF7"/>
                </a:solidFill>
                <a:latin typeface="Roboto Mono"/>
                <a:ea typeface="Roboto Mono"/>
                <a:cs typeface="Roboto Mono"/>
                <a:sym typeface="Roboto Mono"/>
              </a:rPr>
              <a:t>        mov</a:t>
            </a:r>
            <a:r>
              <a:rPr lang="en" sz="1300">
                <a:solidFill>
                  <a:srgbClr val="FFFFFF"/>
                </a:solidFill>
                <a:latin typeface="Roboto Mono"/>
                <a:ea typeface="Roboto Mono"/>
                <a:cs typeface="Roboto Mono"/>
                <a:sym typeface="Roboto Mono"/>
              </a:rPr>
              <a:t>     x24, xzr</a:t>
            </a:r>
            <a:endParaRPr sz="1300">
              <a:solidFill>
                <a:schemeClr val="dk1"/>
              </a:solidFill>
              <a:latin typeface="Roboto Mono"/>
              <a:ea typeface="Roboto Mono"/>
              <a:cs typeface="Roboto Mono"/>
              <a:sym typeface="Roboto Mono"/>
            </a:endParaRPr>
          </a:p>
          <a:p>
            <a:pPr indent="0" lvl="0" marL="0" rtl="0" algn="l">
              <a:lnSpc>
                <a:spcPct val="150000"/>
              </a:lnSpc>
              <a:spcBef>
                <a:spcPts val="0"/>
              </a:spcBef>
              <a:spcAft>
                <a:spcPts val="0"/>
              </a:spcAft>
              <a:buClr>
                <a:schemeClr val="dk1"/>
              </a:buClr>
              <a:buSzPts val="1100"/>
              <a:buFont typeface="Arial"/>
              <a:buNone/>
            </a:pPr>
            <a:r>
              <a:rPr lang="en" sz="1300">
                <a:solidFill>
                  <a:srgbClr val="FFFFFF"/>
                </a:solidFill>
                <a:latin typeface="Roboto Mono"/>
                <a:ea typeface="Roboto Mono"/>
                <a:cs typeface="Roboto Mono"/>
                <a:sym typeface="Roboto Mono"/>
              </a:rPr>
              <a:t>        b       .LBB0_5                </a:t>
            </a:r>
            <a:r>
              <a:rPr lang="en" sz="1300">
                <a:solidFill>
                  <a:srgbClr val="AAAAAA"/>
                </a:solidFill>
                <a:latin typeface="Roboto Mono"/>
                <a:ea typeface="Roboto Mono"/>
                <a:cs typeface="Roboto Mono"/>
                <a:sym typeface="Roboto Mono"/>
              </a:rPr>
              <a:t>;; nanosleep backoff</a:t>
            </a:r>
            <a:endParaRPr sz="1300">
              <a:solidFill>
                <a:srgbClr val="AAAAAA"/>
              </a:solidFill>
              <a:latin typeface="Roboto Mono"/>
              <a:ea typeface="Roboto Mono"/>
              <a:cs typeface="Roboto Mono"/>
              <a:sym typeface="Roboto Mono"/>
            </a:endParaRPr>
          </a:p>
          <a:p>
            <a:pPr indent="0" lvl="0" marL="0" rtl="0" algn="l">
              <a:lnSpc>
                <a:spcPct val="150000"/>
              </a:lnSpc>
              <a:spcBef>
                <a:spcPts val="0"/>
              </a:spcBef>
              <a:spcAft>
                <a:spcPts val="0"/>
              </a:spcAft>
              <a:buNone/>
            </a:pPr>
            <a:r>
              <a:t/>
            </a:r>
            <a:endParaRPr sz="1300">
              <a:solidFill>
                <a:srgbClr val="7BAAF7"/>
              </a:solidFill>
              <a:latin typeface="Roboto Mono"/>
              <a:ea typeface="Roboto Mono"/>
              <a:cs typeface="Roboto Mono"/>
              <a:sym typeface="Roboto Mono"/>
            </a:endParaRPr>
          </a:p>
        </p:txBody>
      </p:sp>
      <p:sp>
        <p:nvSpPr>
          <p:cNvPr id="1049" name="Google Shape;1049;p141"/>
          <p:cNvSpPr/>
          <p:nvPr/>
        </p:nvSpPr>
        <p:spPr>
          <a:xfrm>
            <a:off x="857250" y="4126225"/>
            <a:ext cx="4731900" cy="1291500"/>
          </a:xfrm>
          <a:prstGeom prst="rect">
            <a:avLst/>
          </a:prstGeom>
          <a:noFill/>
          <a:ln cap="flat" cmpd="sng" w="9525">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142"/>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sp>
        <p:nvSpPr>
          <p:cNvPr id="1056" name="Google Shape;1056;p142"/>
          <p:cNvSpPr txBox="1"/>
          <p:nvPr/>
        </p:nvSpPr>
        <p:spPr>
          <a:xfrm>
            <a:off x="3729900" y="6324600"/>
            <a:ext cx="4731900" cy="333000"/>
          </a:xfrm>
          <a:prstGeom prst="rect">
            <a:avLst/>
          </a:prstGeom>
          <a:solidFill>
            <a:srgbClr val="000000">
              <a:alpha val="4980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rPr>
              <a:t>Image generated with ChatGPT 4o Image Gen</a:t>
            </a:r>
            <a:endParaRPr sz="1200">
              <a:solidFill>
                <a:schemeClr val="lt1"/>
              </a:solidFill>
            </a:endParaRPr>
          </a:p>
        </p:txBody>
      </p:sp>
      <p:pic>
        <p:nvPicPr>
          <p:cNvPr id="1057" name="Google Shape;1057;p142" title="Screenshot 2025-05-01 at 9.38.20 AM.png"/>
          <p:cNvPicPr preferRelativeResize="0"/>
          <p:nvPr/>
        </p:nvPicPr>
        <p:blipFill>
          <a:blip r:embed="rId3">
            <a:alphaModFix/>
          </a:blip>
          <a:stretch>
            <a:fillRect/>
          </a:stretch>
        </p:blipFill>
        <p:spPr>
          <a:xfrm>
            <a:off x="1923900" y="1590675"/>
            <a:ext cx="8343900" cy="367665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143"/>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Platform Specific Failure</a:t>
            </a:r>
            <a:endParaRPr/>
          </a:p>
        </p:txBody>
      </p:sp>
      <p:sp>
        <p:nvSpPr>
          <p:cNvPr id="1064" name="Google Shape;1064;p143"/>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Without the release fence on the producer side, and the acquire fence on the consumer side, the consumer can see the producer move forward before its queue updates are visible.</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Consumer then reads junk from the previous iteration.</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solidFill>
                  <a:srgbClr val="FF8A65"/>
                </a:solidFill>
                <a:latin typeface="Roboto Mono"/>
                <a:ea typeface="Roboto Mono"/>
                <a:cs typeface="Roboto Mono"/>
                <a:sym typeface="Roboto Mono"/>
              </a:rPr>
              <a:t>std</a:t>
            </a:r>
            <a:r>
              <a:rPr lang="en" sz="2400">
                <a:solidFill>
                  <a:srgbClr val="A3A3A3"/>
                </a:solidFill>
                <a:latin typeface="Roboto Mono"/>
                <a:ea typeface="Roboto Mono"/>
                <a:cs typeface="Roboto Mono"/>
                <a:sym typeface="Roboto Mono"/>
              </a:rPr>
              <a:t>::</a:t>
            </a:r>
            <a:r>
              <a:rPr lang="en" sz="2400">
                <a:latin typeface="Roboto Mono"/>
                <a:ea typeface="Roboto Mono"/>
                <a:cs typeface="Roboto Mono"/>
                <a:sym typeface="Roboto Mono"/>
              </a:rPr>
              <a:t>atomic</a:t>
            </a:r>
            <a:r>
              <a:rPr lang="en" sz="2400"/>
              <a:t> ensures we always get the correct behavior on all platforms.</a:t>
            </a:r>
            <a:endParaRPr sz="2400"/>
          </a:p>
        </p:txBody>
      </p:sp>
      <p:sp>
        <p:nvSpPr>
          <p:cNvPr id="1065" name="Google Shape;1065;p143"/>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144"/>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solidFill>
                  <a:srgbClr val="FFFFFF"/>
                </a:solidFill>
              </a:rPr>
              <a:t>‹#›</a:t>
            </a:fld>
            <a:endParaRPr>
              <a:solidFill>
                <a:srgbClr val="FFFFFF"/>
              </a:solidFill>
            </a:endParaRPr>
          </a:p>
        </p:txBody>
      </p:sp>
      <p:pic>
        <p:nvPicPr>
          <p:cNvPr id="1072" name="Google Shape;1072;p144" title="Chart"/>
          <p:cNvPicPr preferRelativeResize="0"/>
          <p:nvPr/>
        </p:nvPicPr>
        <p:blipFill>
          <a:blip r:embed="rId3">
            <a:alphaModFix/>
          </a:blip>
          <a:stretch>
            <a:fillRect/>
          </a:stretch>
        </p:blipFill>
        <p:spPr>
          <a:xfrm>
            <a:off x="1483963" y="577325"/>
            <a:ext cx="9223776" cy="570335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45"/>
          <p:cNvSpPr txBox="1"/>
          <p:nvPr>
            <p:ph type="title"/>
          </p:nvPr>
        </p:nvSpPr>
        <p:spPr>
          <a:xfrm>
            <a:off x="548650" y="475504"/>
            <a:ext cx="7067100" cy="524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The Final Optimization</a:t>
            </a:r>
            <a:endParaRPr/>
          </a:p>
        </p:txBody>
      </p:sp>
      <p:sp>
        <p:nvSpPr>
          <p:cNvPr id="1079" name="Google Shape;1079;p145"/>
          <p:cNvSpPr txBox="1"/>
          <p:nvPr>
            <p:ph idx="1" type="body"/>
          </p:nvPr>
        </p:nvSpPr>
        <p:spPr>
          <a:xfrm>
            <a:off x="548600" y="1174300"/>
            <a:ext cx="11137800" cy="4552200"/>
          </a:xfrm>
          <a:prstGeom prst="rect">
            <a:avLst/>
          </a:prstGeom>
        </p:spPr>
        <p:txBody>
          <a:bodyPr anchorCtr="0" anchor="t" bIns="0" lIns="0" spcFirstLastPara="1" rIns="0" wrap="square" tIns="0">
            <a:noAutofit/>
          </a:bodyPr>
          <a:lstStyle/>
          <a:p>
            <a:pPr indent="-406400" lvl="0" marL="520700" rtl="0" algn="l">
              <a:spcBef>
                <a:spcPts val="0"/>
              </a:spcBef>
              <a:spcAft>
                <a:spcPts val="0"/>
              </a:spcAft>
              <a:buSzPts val="2400"/>
              <a:buChar char="•"/>
            </a:pPr>
            <a:r>
              <a:rPr lang="en" sz="2400"/>
              <a:t>Further research encountered </a:t>
            </a:r>
            <a:r>
              <a:rPr lang="en" sz="2400" u="sng">
                <a:solidFill>
                  <a:schemeClr val="hlink"/>
                </a:solidFill>
                <a:hlinkClick r:id="rId3"/>
              </a:rPr>
              <a:t>this paper</a:t>
            </a:r>
            <a:r>
              <a:rPr lang="en" sz="2400"/>
              <a:t> published in 2009.</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Suggests </a:t>
            </a:r>
            <a:r>
              <a:rPr i="1" lang="en" sz="2400"/>
              <a:t>further</a:t>
            </a:r>
            <a:r>
              <a:rPr lang="en" sz="2400"/>
              <a:t> optimizing cache performance with the introduction of “cached” indexes for both the producer and consumer.</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Adds an additional, cache line aligned, index for both the producer and consumer that holds a previous snapshot of the opposite index.</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Cached copies are updated </a:t>
            </a:r>
            <a:r>
              <a:rPr i="1" lang="en" sz="2400"/>
              <a:t>only</a:t>
            </a:r>
            <a:r>
              <a:rPr lang="en" sz="2400"/>
              <a:t> when the producer/consumer would otherwise need to sleep (cached index appears full/empty).</a:t>
            </a:r>
            <a:endParaRPr sz="2400"/>
          </a:p>
          <a:p>
            <a:pPr indent="0" lvl="0" marL="0" rtl="0" algn="l">
              <a:spcBef>
                <a:spcPts val="0"/>
              </a:spcBef>
              <a:spcAft>
                <a:spcPts val="0"/>
              </a:spcAft>
              <a:buNone/>
            </a:pPr>
            <a:r>
              <a:t/>
            </a:r>
            <a:endParaRPr sz="2400"/>
          </a:p>
          <a:p>
            <a:pPr indent="-406400" lvl="0" marL="520700" rtl="0" algn="l">
              <a:spcBef>
                <a:spcPts val="0"/>
              </a:spcBef>
              <a:spcAft>
                <a:spcPts val="0"/>
              </a:spcAft>
              <a:buSzPts val="2400"/>
              <a:buChar char="•"/>
            </a:pPr>
            <a:r>
              <a:rPr lang="en" sz="2400"/>
              <a:t>Resolves the final remaining cause of cache misses for the simple queue.</a:t>
            </a:r>
            <a:endParaRPr sz="2400"/>
          </a:p>
        </p:txBody>
      </p:sp>
      <p:sp>
        <p:nvSpPr>
          <p:cNvPr id="1080" name="Google Shape;1080;p145"/>
          <p:cNvSpPr txBox="1"/>
          <p:nvPr>
            <p:ph idx="12" type="sldNum"/>
          </p:nvPr>
        </p:nvSpPr>
        <p:spPr>
          <a:xfrm>
            <a:off x="11408764" y="6333134"/>
            <a:ext cx="731700" cy="524700"/>
          </a:xfrm>
          <a:prstGeom prst="rect">
            <a:avLst/>
          </a:prstGeom>
        </p:spPr>
        <p:txBody>
          <a:bodyPr anchorCtr="0" anchor="t" bIns="103625" lIns="103625" spcFirstLastPara="1" rIns="103625" wrap="square" tIns="1036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Black Master Slides">
  <a:themeElements>
    <a:clrScheme name="Custom 66">
      <a:dk1>
        <a:srgbClr val="000000"/>
      </a:dk1>
      <a:lt1>
        <a:srgbClr val="FFFFFF"/>
      </a:lt1>
      <a:dk2>
        <a:srgbClr val="4CAA50"/>
      </a:dk2>
      <a:lt2>
        <a:srgbClr val="414042"/>
      </a:lt2>
      <a:accent1>
        <a:srgbClr val="0B9DDB"/>
      </a:accent1>
      <a:accent2>
        <a:srgbClr val="00D1B3"/>
      </a:accent2>
      <a:accent3>
        <a:srgbClr val="8A5DB5"/>
      </a:accent3>
      <a:accent4>
        <a:srgbClr val="FFC91D"/>
      </a:accent4>
      <a:accent5>
        <a:srgbClr val="EA5FA7"/>
      </a:accent5>
      <a:accent6>
        <a:srgbClr val="EC4436"/>
      </a:accent6>
      <a:hlink>
        <a:srgbClr val="0B9DDB"/>
      </a:hlink>
      <a:folHlink>
        <a:srgbClr val="FE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Black Master Slides">
  <a:themeElements>
    <a:clrScheme name="Custom 66">
      <a:dk1>
        <a:srgbClr val="000000"/>
      </a:dk1>
      <a:lt1>
        <a:srgbClr val="FFFFFF"/>
      </a:lt1>
      <a:dk2>
        <a:srgbClr val="4CAA50"/>
      </a:dk2>
      <a:lt2>
        <a:srgbClr val="414042"/>
      </a:lt2>
      <a:accent1>
        <a:srgbClr val="0B9DDB"/>
      </a:accent1>
      <a:accent2>
        <a:srgbClr val="00D1B3"/>
      </a:accent2>
      <a:accent3>
        <a:srgbClr val="8A5DB5"/>
      </a:accent3>
      <a:accent4>
        <a:srgbClr val="FFC91D"/>
      </a:accent4>
      <a:accent5>
        <a:srgbClr val="EA5FA7"/>
      </a:accent5>
      <a:accent6>
        <a:srgbClr val="EC4436"/>
      </a:accent6>
      <a:hlink>
        <a:srgbClr val="0B9DDB"/>
      </a:hlink>
      <a:folHlink>
        <a:srgbClr val="FE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